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</p:sldMasterIdLst>
  <p:notesMasterIdLst>
    <p:notesMasterId r:id="rId9"/>
  </p:notesMasterIdLst>
  <p:sldIdLst>
    <p:sldId id="256" r:id="rId2"/>
    <p:sldId id="259" r:id="rId3"/>
    <p:sldId id="340" r:id="rId4"/>
    <p:sldId id="278" r:id="rId5"/>
    <p:sldId id="260" r:id="rId6"/>
    <p:sldId id="263" r:id="rId7"/>
    <p:sldId id="28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Open Sans" panose="02000000000000000000" pitchFamily="2" charset="0"/>
      <p:regular r:id="rId14"/>
      <p:bold r:id="rId15"/>
      <p:italic r:id="rId16"/>
      <p:boldItalic r:id="rId17"/>
    </p:embeddedFont>
    <p:embeddedFont>
      <p:font typeface="Oswald" pitchFamily="2" charset="0"/>
      <p:regular r:id="rId18"/>
      <p:bold r:id="rId19"/>
    </p:embeddedFont>
    <p:embeddedFont>
      <p:font typeface="Oswald Medium" pitchFamily="2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674B95-AA9D-44BC-A6B7-10A39CF32FBB}">
  <a:tblStyle styleId="{96674B95-AA9D-44BC-A6B7-10A39CF32F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676" y="-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4.fntdata" /><Relationship Id="rId18" Type="http://schemas.openxmlformats.org/officeDocument/2006/relationships/font" Target="fonts/font9.fntdata" /><Relationship Id="rId3" Type="http://schemas.openxmlformats.org/officeDocument/2006/relationships/slide" Target="slides/slide2.xml" /><Relationship Id="rId21" Type="http://schemas.openxmlformats.org/officeDocument/2006/relationships/font" Target="fonts/font12.fntdata" /><Relationship Id="rId7" Type="http://schemas.openxmlformats.org/officeDocument/2006/relationships/slide" Target="slides/slide6.xml" /><Relationship Id="rId12" Type="http://schemas.openxmlformats.org/officeDocument/2006/relationships/font" Target="fonts/font3.fntdata" /><Relationship Id="rId17" Type="http://schemas.openxmlformats.org/officeDocument/2006/relationships/font" Target="fonts/font8.fntdata" /><Relationship Id="rId25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font" Target="fonts/font7.fntdata" /><Relationship Id="rId20" Type="http://schemas.openxmlformats.org/officeDocument/2006/relationships/font" Target="fonts/font11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2.fntdata" /><Relationship Id="rId24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font" Target="fonts/font6.fntdata" /><Relationship Id="rId23" Type="http://schemas.openxmlformats.org/officeDocument/2006/relationships/viewProps" Target="viewProps.xml" /><Relationship Id="rId10" Type="http://schemas.openxmlformats.org/officeDocument/2006/relationships/font" Target="fonts/font1.fntdata" /><Relationship Id="rId19" Type="http://schemas.openxmlformats.org/officeDocument/2006/relationships/font" Target="fonts/font10.fntdata" /><Relationship Id="rId4" Type="http://schemas.openxmlformats.org/officeDocument/2006/relationships/slide" Target="slides/slide3.xml" /><Relationship Id="rId9" Type="http://schemas.openxmlformats.org/officeDocument/2006/relationships/notesMaster" Target="notesMasters/notesMaster1.xml" /><Relationship Id="rId14" Type="http://schemas.openxmlformats.org/officeDocument/2006/relationships/font" Target="fonts/font5.fntdata" /><Relationship Id="rId22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993a9f9f4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993a9f9f4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e124aa99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e124aa99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81ff2ddec7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81ff2ddec7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8b7d816560_0_4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8b7d816560_0_4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8b4d07d4c4_1_2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8b4d07d4c4_1_2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" name="Google Shape;6247;gb7f9c7beca_0_5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8" name="Google Shape;6248;gb7f9c7beca_0_5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20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15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3.png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6.png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1.png" /><Relationship Id="rId4" Type="http://schemas.openxmlformats.org/officeDocument/2006/relationships/image" Target="../media/image4.png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13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16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19.png" /><Relationship Id="rId4" Type="http://schemas.openxmlformats.org/officeDocument/2006/relationships/image" Target="../media/image18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43350" y="670600"/>
            <a:ext cx="6627150" cy="4501753"/>
            <a:chOff x="2543350" y="670600"/>
            <a:chExt cx="6627150" cy="450175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66358" r="38000" b="4794"/>
            <a:stretch/>
          </p:blipFill>
          <p:spPr>
            <a:xfrm rot="10800000">
              <a:off x="2543350" y="4053262"/>
              <a:ext cx="1190800" cy="10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85000"/>
            </a:blip>
            <a:srcRect t="31247" r="82869"/>
            <a:stretch/>
          </p:blipFill>
          <p:spPr>
            <a:xfrm>
              <a:off x="7803125" y="670600"/>
              <a:ext cx="1367375" cy="31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 amt="75000"/>
            </a:blip>
            <a:srcRect l="25451" t="25484" b="30446"/>
            <a:stretch/>
          </p:blipFill>
          <p:spPr>
            <a:xfrm rot="10800000">
              <a:off x="5868100" y="2967225"/>
              <a:ext cx="3302400" cy="218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72903" r="38000" b="4794"/>
            <a:stretch/>
          </p:blipFill>
          <p:spPr>
            <a:xfrm rot="10800000" flipH="1">
              <a:off x="4453500" y="4327853"/>
              <a:ext cx="1190800" cy="8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flipH="1">
              <a:off x="7973563" y="3919889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730752" y="539496"/>
            <a:ext cx="4700100" cy="1143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4415575" y="1700775"/>
            <a:ext cx="4015200" cy="67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175" y="124473"/>
            <a:ext cx="2146650" cy="211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93348">
            <a:off x="6960103" y="3000413"/>
            <a:ext cx="1930597" cy="193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50" y="977250"/>
            <a:ext cx="2463799" cy="22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623248">
            <a:off x="152401" y="3045874"/>
            <a:ext cx="1914601" cy="194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301" y="1753250"/>
            <a:ext cx="2393374" cy="2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0"/>
          <p:cNvPicPr preferRelativeResize="0"/>
          <p:nvPr/>
        </p:nvPicPr>
        <p:blipFill rotWithShape="1">
          <a:blip r:embed="rId4">
            <a:alphaModFix/>
          </a:blip>
          <a:srcRect t="29537"/>
          <a:stretch/>
        </p:blipFill>
        <p:spPr>
          <a:xfrm>
            <a:off x="79625" y="0"/>
            <a:ext cx="2637499" cy="164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1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050" y="3412600"/>
            <a:ext cx="1668600" cy="173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1"/>
          <p:cNvPicPr preferRelativeResize="0"/>
          <p:nvPr/>
        </p:nvPicPr>
        <p:blipFill rotWithShape="1">
          <a:blip r:embed="rId3">
            <a:alphaModFix/>
          </a:blip>
          <a:srcRect r="24986"/>
          <a:stretch/>
        </p:blipFill>
        <p:spPr>
          <a:xfrm>
            <a:off x="7459575" y="2530575"/>
            <a:ext cx="1714500" cy="234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50" y="149200"/>
            <a:ext cx="2758024" cy="22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6789174" y="3792525"/>
            <a:ext cx="1641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5443250" y="2859842"/>
            <a:ext cx="2987400" cy="8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just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just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just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just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just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just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just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just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6789125" y="1776850"/>
            <a:ext cx="1641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13225" y="2569475"/>
            <a:ext cx="31455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2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5443250" y="848166"/>
            <a:ext cx="2987400" cy="8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just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just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just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just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just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just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just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just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261550" y="4406400"/>
            <a:ext cx="630936" cy="62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t="36431" r="38938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9"/>
          <p:cNvGrpSpPr/>
          <p:nvPr/>
        </p:nvGrpSpPr>
        <p:grpSpPr>
          <a:xfrm>
            <a:off x="6315075" y="708675"/>
            <a:ext cx="2889425" cy="4482050"/>
            <a:chOff x="6315075" y="708675"/>
            <a:chExt cx="2889425" cy="4482050"/>
          </a:xfrm>
        </p:grpSpPr>
        <p:pic>
          <p:nvPicPr>
            <p:cNvPr id="53" name="Google Shape;53;p9"/>
            <p:cNvPicPr preferRelativeResize="0"/>
            <p:nvPr/>
          </p:nvPicPr>
          <p:blipFill rotWithShape="1">
            <a:blip r:embed="rId2">
              <a:alphaModFix amt="75000"/>
            </a:blip>
            <a:srcRect l="26101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9"/>
            <p:cNvPicPr preferRelativeResize="0"/>
            <p:nvPr/>
          </p:nvPicPr>
          <p:blipFill rotWithShape="1">
            <a:blip r:embed="rId3">
              <a:alphaModFix amt="85000"/>
            </a:blip>
            <a:srcRect t="5455" r="58893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9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5688476" y="1725095"/>
            <a:ext cx="27423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pic>
        <p:nvPicPr>
          <p:cNvPr id="57" name="Google Shape;57;p9"/>
          <p:cNvPicPr preferRelativeResize="0"/>
          <p:nvPr/>
        </p:nvPicPr>
        <p:blipFill rotWithShape="1">
          <a:blip r:embed="rId5">
            <a:alphaModFix amt="57000"/>
          </a:blip>
          <a:srcRect l="26778" t="66358" r="38000" b="4794"/>
          <a:stretch/>
        </p:blipFill>
        <p:spPr>
          <a:xfrm flipH="1">
            <a:off x="6999050" y="1479400"/>
            <a:ext cx="804075" cy="7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4502575" y="2755400"/>
            <a:ext cx="3925200" cy="12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 1">
  <p:cSld name="CUSTOM_1_1"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 hasCustomPrompt="1"/>
          </p:nvPr>
        </p:nvSpPr>
        <p:spPr>
          <a:xfrm>
            <a:off x="5769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1"/>
          </p:nvPr>
        </p:nvSpPr>
        <p:spPr>
          <a:xfrm>
            <a:off x="12068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2"/>
          </p:nvPr>
        </p:nvSpPr>
        <p:spPr>
          <a:xfrm>
            <a:off x="12068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 idx="3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 idx="4" hasCustomPrompt="1"/>
          </p:nvPr>
        </p:nvSpPr>
        <p:spPr>
          <a:xfrm>
            <a:off x="32403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5"/>
          </p:nvPr>
        </p:nvSpPr>
        <p:spPr>
          <a:xfrm>
            <a:off x="38702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6"/>
          </p:nvPr>
        </p:nvSpPr>
        <p:spPr>
          <a:xfrm>
            <a:off x="38702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7" hasCustomPrompt="1"/>
          </p:nvPr>
        </p:nvSpPr>
        <p:spPr>
          <a:xfrm>
            <a:off x="59037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8"/>
          </p:nvPr>
        </p:nvSpPr>
        <p:spPr>
          <a:xfrm>
            <a:off x="65336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9"/>
          </p:nvPr>
        </p:nvSpPr>
        <p:spPr>
          <a:xfrm>
            <a:off x="65336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13" hasCustomPrompt="1"/>
          </p:nvPr>
        </p:nvSpPr>
        <p:spPr>
          <a:xfrm>
            <a:off x="5769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14"/>
          </p:nvPr>
        </p:nvSpPr>
        <p:spPr>
          <a:xfrm>
            <a:off x="12068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15"/>
          </p:nvPr>
        </p:nvSpPr>
        <p:spPr>
          <a:xfrm>
            <a:off x="12068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16" hasCustomPrompt="1"/>
          </p:nvPr>
        </p:nvSpPr>
        <p:spPr>
          <a:xfrm>
            <a:off x="32403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7"/>
          </p:nvPr>
        </p:nvSpPr>
        <p:spPr>
          <a:xfrm>
            <a:off x="38702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8"/>
          </p:nvPr>
        </p:nvSpPr>
        <p:spPr>
          <a:xfrm>
            <a:off x="38702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title" idx="19" hasCustomPrompt="1"/>
          </p:nvPr>
        </p:nvSpPr>
        <p:spPr>
          <a:xfrm>
            <a:off x="59037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20"/>
          </p:nvPr>
        </p:nvSpPr>
        <p:spPr>
          <a:xfrm>
            <a:off x="65336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21"/>
          </p:nvPr>
        </p:nvSpPr>
        <p:spPr>
          <a:xfrm>
            <a:off x="65336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 rotWithShape="1">
          <a:blip r:embed="rId2">
            <a:alphaModFix/>
          </a:blip>
          <a:srcRect t="55512"/>
          <a:stretch/>
        </p:blipFill>
        <p:spPr>
          <a:xfrm>
            <a:off x="349950" y="0"/>
            <a:ext cx="2738250" cy="12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3">
            <a:alphaModFix/>
          </a:blip>
          <a:srcRect t="28335" r="57085"/>
          <a:stretch/>
        </p:blipFill>
        <p:spPr>
          <a:xfrm>
            <a:off x="7654550" y="0"/>
            <a:ext cx="1489451" cy="224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2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2642550" y="2764177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title" idx="2" hasCustomPrompt="1"/>
          </p:nvPr>
        </p:nvSpPr>
        <p:spPr>
          <a:xfrm>
            <a:off x="3387000" y="1957725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25"/>
          <p:cNvSpPr txBox="1">
            <a:spLocks noGrp="1"/>
          </p:cNvSpPr>
          <p:nvPr>
            <p:ph type="subTitle" idx="1"/>
          </p:nvPr>
        </p:nvSpPr>
        <p:spPr>
          <a:xfrm>
            <a:off x="3264300" y="3950125"/>
            <a:ext cx="2615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 rotWithShape="1">
          <a:blip r:embed="rId2">
            <a:alphaModFix/>
          </a:blip>
          <a:srcRect t="35629"/>
          <a:stretch/>
        </p:blipFill>
        <p:spPr>
          <a:xfrm>
            <a:off x="3839950" y="-3"/>
            <a:ext cx="2158474" cy="142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 t="11964"/>
          <a:stretch/>
        </p:blipFill>
        <p:spPr>
          <a:xfrm>
            <a:off x="5268875" y="0"/>
            <a:ext cx="2158474" cy="19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4">
            <a:alphaModFix/>
          </a:blip>
          <a:srcRect b="35587"/>
          <a:stretch/>
        </p:blipFill>
        <p:spPr>
          <a:xfrm>
            <a:off x="717425" y="3616925"/>
            <a:ext cx="2370000" cy="152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7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>
            <a:spLocks noGrp="1"/>
          </p:cNvSpPr>
          <p:nvPr>
            <p:ph type="title"/>
          </p:nvPr>
        </p:nvSpPr>
        <p:spPr>
          <a:xfrm>
            <a:off x="713225" y="1502387"/>
            <a:ext cx="24507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84" name="Google Shape;384;p51"/>
          <p:cNvSpPr txBox="1">
            <a:spLocks noGrp="1"/>
          </p:cNvSpPr>
          <p:nvPr>
            <p:ph type="subTitle" idx="1"/>
          </p:nvPr>
        </p:nvSpPr>
        <p:spPr>
          <a:xfrm>
            <a:off x="713232" y="2208613"/>
            <a:ext cx="20664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85" name="Google Shape;385;p51"/>
          <p:cNvPicPr preferRelativeResize="0"/>
          <p:nvPr/>
        </p:nvPicPr>
        <p:blipFill rotWithShape="1">
          <a:blip r:embed="rId2">
            <a:alphaModFix/>
          </a:blip>
          <a:srcRect l="20584" t="72352"/>
          <a:stretch/>
        </p:blipFill>
        <p:spPr>
          <a:xfrm>
            <a:off x="0" y="0"/>
            <a:ext cx="3738476" cy="118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1"/>
          <p:cNvPicPr preferRelativeResize="0"/>
          <p:nvPr/>
        </p:nvPicPr>
        <p:blipFill rotWithShape="1">
          <a:blip r:embed="rId3">
            <a:alphaModFix/>
          </a:blip>
          <a:srcRect t="51996" r="58890"/>
          <a:stretch/>
        </p:blipFill>
        <p:spPr>
          <a:xfrm>
            <a:off x="7418800" y="0"/>
            <a:ext cx="1725199" cy="18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1"/>
          <p:cNvPicPr preferRelativeResize="0"/>
          <p:nvPr/>
        </p:nvPicPr>
        <p:blipFill rotWithShape="1">
          <a:blip r:embed="rId4">
            <a:alphaModFix/>
          </a:blip>
          <a:srcRect b="48291"/>
          <a:stretch/>
        </p:blipFill>
        <p:spPr>
          <a:xfrm>
            <a:off x="393125" y="3425178"/>
            <a:ext cx="3345349" cy="17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8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8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7935450" y="2583150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8"/>
          <p:cNvPicPr preferRelativeResize="0"/>
          <p:nvPr/>
        </p:nvPicPr>
        <p:blipFill rotWithShape="1">
          <a:blip r:embed="rId3">
            <a:alphaModFix/>
          </a:blip>
          <a:srcRect l="28299"/>
          <a:stretch/>
        </p:blipFill>
        <p:spPr>
          <a:xfrm>
            <a:off x="0" y="142300"/>
            <a:ext cx="1697074" cy="23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30462">
            <a:off x="6634094" y="280465"/>
            <a:ext cx="2342760" cy="224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8"/>
          <p:cNvPicPr preferRelativeResize="0"/>
          <p:nvPr/>
        </p:nvPicPr>
        <p:blipFill rotWithShape="1">
          <a:blip r:embed="rId5">
            <a:alphaModFix/>
          </a:blip>
          <a:srcRect t="20810"/>
          <a:stretch/>
        </p:blipFill>
        <p:spPr>
          <a:xfrm rot="-5400006">
            <a:off x="-217463" y="1685890"/>
            <a:ext cx="2274424" cy="183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364900"/>
            <a:ext cx="7717500" cy="3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8" r:id="rId5"/>
    <p:sldLayoutId id="2147483663" r:id="rId6"/>
    <p:sldLayoutId id="2147483671" r:id="rId7"/>
    <p:sldLayoutId id="2147483697" r:id="rId8"/>
    <p:sldLayoutId id="2147483704" r:id="rId9"/>
    <p:sldLayoutId id="2147483705" r:id="rId10"/>
    <p:sldLayoutId id="2147483706" r:id="rId11"/>
    <p:sldLayoutId id="2147483707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8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6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8.xml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3.xml" /><Relationship Id="rId5" Type="http://schemas.openxmlformats.org/officeDocument/2006/relationships/image" Target="../media/image34.png" /><Relationship Id="rId4" Type="http://schemas.openxmlformats.org/officeDocument/2006/relationships/image" Target="../media/image33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3.png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6"/>
          <p:cNvSpPr txBox="1">
            <a:spLocks noGrp="1"/>
          </p:cNvSpPr>
          <p:nvPr>
            <p:ph type="subTitle" idx="1"/>
          </p:nvPr>
        </p:nvSpPr>
        <p:spPr>
          <a:xfrm>
            <a:off x="4211960" y="1707654"/>
            <a:ext cx="4332889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Estratégia de exportação do Brasil para o mundo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4" name="Google Shape;454;p66"/>
          <p:cNvSpPr txBox="1">
            <a:spLocks noGrp="1"/>
          </p:cNvSpPr>
          <p:nvPr>
            <p:ph type="ctrTitle"/>
          </p:nvPr>
        </p:nvSpPr>
        <p:spPr>
          <a:xfrm>
            <a:off x="3851920" y="555526"/>
            <a:ext cx="47001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VINHOS</a:t>
            </a:r>
            <a:endParaRPr dirty="0"/>
          </a:p>
        </p:txBody>
      </p:sp>
      <p:sp>
        <p:nvSpPr>
          <p:cNvPr id="5" name="Google Shape;453;p66"/>
          <p:cNvSpPr txBox="1">
            <a:spLocks/>
          </p:cNvSpPr>
          <p:nvPr/>
        </p:nvSpPr>
        <p:spPr>
          <a:xfrm>
            <a:off x="4211960" y="2139702"/>
            <a:ext cx="4332889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pt-BR" sz="8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JULHO </a:t>
            </a: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2023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4572000" y="2139702"/>
            <a:ext cx="3744416" cy="0"/>
          </a:xfrm>
          <a:prstGeom prst="line">
            <a:avLst/>
          </a:prstGeom>
          <a:ln w="31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8424" y="4371950"/>
            <a:ext cx="574871" cy="559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9"/>
          <p:cNvSpPr txBox="1">
            <a:spLocks noGrp="1"/>
          </p:cNvSpPr>
          <p:nvPr>
            <p:ph type="title" idx="3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45" name="Google Shape;465;p68"/>
          <p:cNvSpPr txBox="1">
            <a:spLocks noGrp="1"/>
          </p:cNvSpPr>
          <p:nvPr>
            <p:ph type="title"/>
          </p:nvPr>
        </p:nvSpPr>
        <p:spPr>
          <a:xfrm>
            <a:off x="786375" y="2572936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01.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6" name="Google Shape;466;p68"/>
          <p:cNvSpPr txBox="1">
            <a:spLocks noGrp="1"/>
          </p:cNvSpPr>
          <p:nvPr>
            <p:ph type="title" idx="3"/>
          </p:nvPr>
        </p:nvSpPr>
        <p:spPr>
          <a:xfrm>
            <a:off x="786375" y="3683399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dirty="0">
                <a:solidFill>
                  <a:schemeClr val="bg1"/>
                </a:solidFill>
              </a:rPr>
              <a:t>02.</a:t>
            </a:r>
            <a:br>
              <a:rPr lang="en" sz="2400" dirty="0">
                <a:solidFill>
                  <a:srgbClr val="A32E61"/>
                </a:solidFill>
              </a:rPr>
            </a:br>
            <a:endParaRPr dirty="0"/>
          </a:p>
        </p:txBody>
      </p:sp>
      <p:sp>
        <p:nvSpPr>
          <p:cNvPr id="49" name="Google Shape;469;p68"/>
          <p:cNvSpPr txBox="1">
            <a:spLocks noGrp="1"/>
          </p:cNvSpPr>
          <p:nvPr>
            <p:ph type="subTitle" idx="4"/>
          </p:nvPr>
        </p:nvSpPr>
        <p:spPr>
          <a:xfrm>
            <a:off x="1615440" y="3559423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spcAft>
                <a:spcPts val="1600"/>
              </a:spcAft>
              <a:buClr>
                <a:srgbClr val="595959"/>
              </a:buClr>
              <a:buSzPts val="1400"/>
            </a:pPr>
            <a:r>
              <a:rPr lang="pt-BR" sz="1800" dirty="0">
                <a:solidFill>
                  <a:srgbClr val="A32E61"/>
                </a:solidFill>
                <a:latin typeface="Oswald"/>
                <a:sym typeface="Oswald"/>
              </a:rPr>
              <a:t>Valor exportado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50" name="Google Shape;470;p68"/>
          <p:cNvSpPr txBox="1">
            <a:spLocks noGrp="1"/>
          </p:cNvSpPr>
          <p:nvPr>
            <p:ph type="subTitle" idx="5"/>
          </p:nvPr>
        </p:nvSpPr>
        <p:spPr>
          <a:xfrm>
            <a:off x="1615440" y="4058172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rgbClr val="595959"/>
              </a:buClr>
            </a:pPr>
            <a:r>
              <a:rPr lang="pt-BR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Quantidade e valor exportado de vinho</a:t>
            </a:r>
          </a:p>
        </p:txBody>
      </p:sp>
      <p:sp>
        <p:nvSpPr>
          <p:cNvPr id="51" name="Google Shape;471;p68"/>
          <p:cNvSpPr txBox="1">
            <a:spLocks noGrp="1"/>
          </p:cNvSpPr>
          <p:nvPr>
            <p:ph type="subTitle" idx="7"/>
          </p:nvPr>
        </p:nvSpPr>
        <p:spPr>
          <a:xfrm flipH="1">
            <a:off x="5522976" y="2449202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spcAft>
                <a:spcPts val="1600"/>
              </a:spcAft>
              <a:buClr>
                <a:srgbClr val="595959"/>
              </a:buClr>
              <a:buSzPts val="1400"/>
            </a:pPr>
            <a:r>
              <a:rPr lang="pt-BR" sz="1800" dirty="0">
                <a:solidFill>
                  <a:srgbClr val="A32E61"/>
                </a:solidFill>
                <a:latin typeface="Oswald"/>
                <a:sym typeface="Oswald"/>
              </a:rPr>
              <a:t>Consumo mundial</a:t>
            </a:r>
          </a:p>
        </p:txBody>
      </p:sp>
      <p:sp>
        <p:nvSpPr>
          <p:cNvPr id="52" name="Google Shape;472;p68"/>
          <p:cNvSpPr txBox="1">
            <a:spLocks noGrp="1"/>
          </p:cNvSpPr>
          <p:nvPr>
            <p:ph type="subTitle" idx="13"/>
          </p:nvPr>
        </p:nvSpPr>
        <p:spPr>
          <a:xfrm flipH="1">
            <a:off x="5522976" y="3723878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spcAft>
                <a:spcPts val="1600"/>
              </a:spcAft>
              <a:buClr>
                <a:srgbClr val="595959"/>
              </a:buClr>
              <a:buSzPts val="1400"/>
            </a:pPr>
            <a:r>
              <a:rPr lang="pt-BR" sz="1800" dirty="0">
                <a:solidFill>
                  <a:srgbClr val="A32E61"/>
                </a:solidFill>
                <a:latin typeface="Oswald"/>
                <a:sym typeface="Oswald"/>
              </a:rPr>
              <a:t>Conclusão</a:t>
            </a:r>
          </a:p>
        </p:txBody>
      </p:sp>
      <p:sp>
        <p:nvSpPr>
          <p:cNvPr id="54" name="Google Shape;474;p68"/>
          <p:cNvSpPr txBox="1">
            <a:spLocks noGrp="1"/>
          </p:cNvSpPr>
          <p:nvPr>
            <p:ph type="subTitle" idx="1"/>
          </p:nvPr>
        </p:nvSpPr>
        <p:spPr>
          <a:xfrm>
            <a:off x="1615440" y="2449202"/>
            <a:ext cx="25329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Exportação global de vinhos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55" name="Google Shape;475;p68"/>
          <p:cNvCxnSpPr/>
          <p:nvPr/>
        </p:nvCxnSpPr>
        <p:spPr>
          <a:xfrm>
            <a:off x="1553325" y="2572940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476;p68"/>
          <p:cNvCxnSpPr/>
          <p:nvPr/>
        </p:nvCxnSpPr>
        <p:spPr>
          <a:xfrm>
            <a:off x="1553318" y="3683399"/>
            <a:ext cx="0" cy="533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477;p68"/>
          <p:cNvCxnSpPr/>
          <p:nvPr/>
        </p:nvCxnSpPr>
        <p:spPr>
          <a:xfrm>
            <a:off x="5462650" y="2572940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478;p68"/>
          <p:cNvCxnSpPr/>
          <p:nvPr/>
        </p:nvCxnSpPr>
        <p:spPr>
          <a:xfrm>
            <a:off x="5462655" y="3683399"/>
            <a:ext cx="0" cy="533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480;p68"/>
          <p:cNvSpPr txBox="1">
            <a:spLocks noGrp="1"/>
          </p:cNvSpPr>
          <p:nvPr>
            <p:ph type="subTitle" idx="2"/>
          </p:nvPr>
        </p:nvSpPr>
        <p:spPr>
          <a:xfrm>
            <a:off x="1615440" y="2948834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Analisando TOP países</a:t>
            </a:r>
            <a:endParaRPr dirty="0"/>
          </a:p>
        </p:txBody>
      </p:sp>
      <p:sp>
        <p:nvSpPr>
          <p:cNvPr id="60" name="Google Shape;481;p68"/>
          <p:cNvSpPr txBox="1">
            <a:spLocks noGrp="1"/>
          </p:cNvSpPr>
          <p:nvPr>
            <p:ph type="subTitle" idx="8"/>
          </p:nvPr>
        </p:nvSpPr>
        <p:spPr>
          <a:xfrm flipH="1">
            <a:off x="5522856" y="2948834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rgbClr val="595959"/>
              </a:buClr>
            </a:pPr>
            <a:r>
              <a:rPr lang="pt-BR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Análise TOP países que mais consomem vinho</a:t>
            </a:r>
          </a:p>
        </p:txBody>
      </p:sp>
      <p:sp>
        <p:nvSpPr>
          <p:cNvPr id="62" name="Google Shape;465;p68"/>
          <p:cNvSpPr txBox="1">
            <a:spLocks noGrp="1"/>
          </p:cNvSpPr>
          <p:nvPr>
            <p:ph type="title"/>
          </p:nvPr>
        </p:nvSpPr>
        <p:spPr>
          <a:xfrm>
            <a:off x="4716016" y="2571750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03.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3" name="Google Shape;465;p68"/>
          <p:cNvSpPr txBox="1">
            <a:spLocks noGrp="1"/>
          </p:cNvSpPr>
          <p:nvPr>
            <p:ph type="title"/>
          </p:nvPr>
        </p:nvSpPr>
        <p:spPr>
          <a:xfrm>
            <a:off x="4716016" y="3651870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04.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1927;p88"/>
          <p:cNvGrpSpPr/>
          <p:nvPr/>
        </p:nvGrpSpPr>
        <p:grpSpPr>
          <a:xfrm>
            <a:off x="3851920" y="1347614"/>
            <a:ext cx="5029053" cy="3439337"/>
            <a:chOff x="3033064" y="1079013"/>
            <a:chExt cx="5029053" cy="3439337"/>
          </a:xfrm>
        </p:grpSpPr>
        <p:sp>
          <p:nvSpPr>
            <p:cNvPr id="9" name="Google Shape;1928;p88"/>
            <p:cNvSpPr/>
            <p:nvPr/>
          </p:nvSpPr>
          <p:spPr>
            <a:xfrm>
              <a:off x="3531525" y="4497050"/>
              <a:ext cx="775" cy="800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0" y="31"/>
                  </a:moveTo>
                  <a:lnTo>
                    <a:pt x="0" y="31"/>
                  </a:lnTo>
                  <a:lnTo>
                    <a:pt x="31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29;p88"/>
            <p:cNvSpPr/>
            <p:nvPr/>
          </p:nvSpPr>
          <p:spPr>
            <a:xfrm>
              <a:off x="3558875" y="4518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30;p88"/>
            <p:cNvSpPr/>
            <p:nvPr/>
          </p:nvSpPr>
          <p:spPr>
            <a:xfrm>
              <a:off x="6649350" y="4496300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14" y="31"/>
                  </a:moveTo>
                  <a:cubicBezTo>
                    <a:pt x="92" y="122"/>
                    <a:pt x="31" y="274"/>
                    <a:pt x="1" y="426"/>
                  </a:cubicBezTo>
                  <a:cubicBezTo>
                    <a:pt x="1" y="426"/>
                    <a:pt x="31" y="487"/>
                    <a:pt x="62" y="487"/>
                  </a:cubicBezTo>
                  <a:cubicBezTo>
                    <a:pt x="122" y="456"/>
                    <a:pt x="214" y="426"/>
                    <a:pt x="305" y="395"/>
                  </a:cubicBezTo>
                  <a:cubicBezTo>
                    <a:pt x="426" y="335"/>
                    <a:pt x="457" y="213"/>
                    <a:pt x="396" y="61"/>
                  </a:cubicBezTo>
                  <a:cubicBezTo>
                    <a:pt x="335" y="0"/>
                    <a:pt x="274" y="0"/>
                    <a:pt x="21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31;p88"/>
            <p:cNvSpPr/>
            <p:nvPr/>
          </p:nvSpPr>
          <p:spPr>
            <a:xfrm>
              <a:off x="3636375" y="4503125"/>
              <a:ext cx="3075" cy="1550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2" y="62"/>
                  </a:moveTo>
                  <a:cubicBezTo>
                    <a:pt x="62" y="62"/>
                    <a:pt x="92" y="62"/>
                    <a:pt x="92" y="31"/>
                  </a:cubicBezTo>
                  <a:cubicBezTo>
                    <a:pt x="122" y="1"/>
                    <a:pt x="62" y="1"/>
                    <a:pt x="62" y="1"/>
                  </a:cubicBezTo>
                  <a:cubicBezTo>
                    <a:pt x="31" y="1"/>
                    <a:pt x="1" y="31"/>
                    <a:pt x="6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32;p88"/>
            <p:cNvSpPr/>
            <p:nvPr/>
          </p:nvSpPr>
          <p:spPr>
            <a:xfrm>
              <a:off x="3534550" y="4497825"/>
              <a:ext cx="800" cy="25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1" y="0"/>
                  </a:move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33;p88"/>
            <p:cNvSpPr/>
            <p:nvPr/>
          </p:nvSpPr>
          <p:spPr>
            <a:xfrm>
              <a:off x="3532275" y="4497825"/>
              <a:ext cx="2300" cy="1525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92" y="0"/>
                  </a:moveTo>
                  <a:lnTo>
                    <a:pt x="1" y="0"/>
                  </a:lnTo>
                  <a:cubicBezTo>
                    <a:pt x="31" y="61"/>
                    <a:pt x="61" y="6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34;p88"/>
            <p:cNvSpPr/>
            <p:nvPr/>
          </p:nvSpPr>
          <p:spPr>
            <a:xfrm>
              <a:off x="5134187" y="1288554"/>
              <a:ext cx="2729649" cy="2411932"/>
            </a:xfrm>
            <a:custGeom>
              <a:avLst/>
              <a:gdLst/>
              <a:ahLst/>
              <a:cxnLst/>
              <a:rect l="l" t="t" r="r" b="b"/>
              <a:pathLst>
                <a:path w="96233" h="85017" extrusionOk="0">
                  <a:moveTo>
                    <a:pt x="95898" y="4955"/>
                  </a:moveTo>
                  <a:cubicBezTo>
                    <a:pt x="95807" y="4955"/>
                    <a:pt x="95777" y="4833"/>
                    <a:pt x="95746" y="4742"/>
                  </a:cubicBezTo>
                  <a:cubicBezTo>
                    <a:pt x="95746" y="4712"/>
                    <a:pt x="95746" y="4651"/>
                    <a:pt x="95746" y="4620"/>
                  </a:cubicBezTo>
                  <a:cubicBezTo>
                    <a:pt x="95777" y="4408"/>
                    <a:pt x="95686" y="4195"/>
                    <a:pt x="95503" y="4104"/>
                  </a:cubicBezTo>
                  <a:cubicBezTo>
                    <a:pt x="95412" y="4012"/>
                    <a:pt x="95351" y="3952"/>
                    <a:pt x="95291" y="3860"/>
                  </a:cubicBezTo>
                  <a:cubicBezTo>
                    <a:pt x="95199" y="3739"/>
                    <a:pt x="95199" y="3708"/>
                    <a:pt x="95291" y="3617"/>
                  </a:cubicBezTo>
                  <a:cubicBezTo>
                    <a:pt x="95443" y="3496"/>
                    <a:pt x="95534" y="3313"/>
                    <a:pt x="95594" y="3101"/>
                  </a:cubicBezTo>
                  <a:cubicBezTo>
                    <a:pt x="95625" y="3040"/>
                    <a:pt x="95594" y="2979"/>
                    <a:pt x="95564" y="2918"/>
                  </a:cubicBezTo>
                  <a:cubicBezTo>
                    <a:pt x="95382" y="2705"/>
                    <a:pt x="95291" y="2432"/>
                    <a:pt x="95291" y="2158"/>
                  </a:cubicBezTo>
                  <a:cubicBezTo>
                    <a:pt x="95291" y="2067"/>
                    <a:pt x="95260" y="2037"/>
                    <a:pt x="95169" y="2037"/>
                  </a:cubicBezTo>
                  <a:cubicBezTo>
                    <a:pt x="95078" y="2037"/>
                    <a:pt x="95078" y="2067"/>
                    <a:pt x="95047" y="2067"/>
                  </a:cubicBezTo>
                  <a:cubicBezTo>
                    <a:pt x="94804" y="1976"/>
                    <a:pt x="94561" y="1915"/>
                    <a:pt x="94318" y="1885"/>
                  </a:cubicBezTo>
                  <a:cubicBezTo>
                    <a:pt x="94227" y="1885"/>
                    <a:pt x="94166" y="1794"/>
                    <a:pt x="94075" y="1763"/>
                  </a:cubicBezTo>
                  <a:cubicBezTo>
                    <a:pt x="93953" y="1672"/>
                    <a:pt x="93801" y="1702"/>
                    <a:pt x="93710" y="1824"/>
                  </a:cubicBezTo>
                  <a:cubicBezTo>
                    <a:pt x="93588" y="1976"/>
                    <a:pt x="93406" y="2098"/>
                    <a:pt x="93224" y="2158"/>
                  </a:cubicBezTo>
                  <a:cubicBezTo>
                    <a:pt x="93163" y="2158"/>
                    <a:pt x="93163" y="2219"/>
                    <a:pt x="93132" y="2250"/>
                  </a:cubicBezTo>
                  <a:cubicBezTo>
                    <a:pt x="93072" y="2341"/>
                    <a:pt x="93072" y="2432"/>
                    <a:pt x="93132" y="2493"/>
                  </a:cubicBezTo>
                  <a:cubicBezTo>
                    <a:pt x="93224" y="2614"/>
                    <a:pt x="93345" y="2736"/>
                    <a:pt x="93436" y="2888"/>
                  </a:cubicBezTo>
                  <a:cubicBezTo>
                    <a:pt x="93467" y="2949"/>
                    <a:pt x="93467" y="3070"/>
                    <a:pt x="93436" y="3131"/>
                  </a:cubicBezTo>
                  <a:cubicBezTo>
                    <a:pt x="93406" y="3192"/>
                    <a:pt x="93376" y="3192"/>
                    <a:pt x="93315" y="3222"/>
                  </a:cubicBezTo>
                  <a:lnTo>
                    <a:pt x="93254" y="3222"/>
                  </a:lnTo>
                  <a:cubicBezTo>
                    <a:pt x="93132" y="2888"/>
                    <a:pt x="92768" y="2705"/>
                    <a:pt x="92616" y="2371"/>
                  </a:cubicBezTo>
                  <a:cubicBezTo>
                    <a:pt x="92403" y="2128"/>
                    <a:pt x="92069" y="1976"/>
                    <a:pt x="91765" y="2037"/>
                  </a:cubicBezTo>
                  <a:cubicBezTo>
                    <a:pt x="91643" y="2067"/>
                    <a:pt x="91491" y="2067"/>
                    <a:pt x="91369" y="2037"/>
                  </a:cubicBezTo>
                  <a:cubicBezTo>
                    <a:pt x="91187" y="1976"/>
                    <a:pt x="90974" y="1946"/>
                    <a:pt x="90762" y="1946"/>
                  </a:cubicBezTo>
                  <a:cubicBezTo>
                    <a:pt x="90518" y="1946"/>
                    <a:pt x="90275" y="1915"/>
                    <a:pt x="90032" y="1854"/>
                  </a:cubicBezTo>
                  <a:cubicBezTo>
                    <a:pt x="89819" y="1763"/>
                    <a:pt x="89576" y="1763"/>
                    <a:pt x="89363" y="1854"/>
                  </a:cubicBezTo>
                  <a:cubicBezTo>
                    <a:pt x="89211" y="1915"/>
                    <a:pt x="89059" y="1885"/>
                    <a:pt x="88938" y="1763"/>
                  </a:cubicBezTo>
                  <a:cubicBezTo>
                    <a:pt x="88816" y="1642"/>
                    <a:pt x="88664" y="1581"/>
                    <a:pt x="88512" y="1581"/>
                  </a:cubicBezTo>
                  <a:cubicBezTo>
                    <a:pt x="88026" y="1459"/>
                    <a:pt x="87509" y="1398"/>
                    <a:pt x="87023" y="1398"/>
                  </a:cubicBezTo>
                  <a:cubicBezTo>
                    <a:pt x="86962" y="1398"/>
                    <a:pt x="86871" y="1398"/>
                    <a:pt x="86810" y="1368"/>
                  </a:cubicBezTo>
                  <a:cubicBezTo>
                    <a:pt x="86506" y="1307"/>
                    <a:pt x="86172" y="1338"/>
                    <a:pt x="85898" y="1490"/>
                  </a:cubicBezTo>
                  <a:cubicBezTo>
                    <a:pt x="85685" y="1611"/>
                    <a:pt x="85473" y="1672"/>
                    <a:pt x="85260" y="1733"/>
                  </a:cubicBezTo>
                  <a:cubicBezTo>
                    <a:pt x="85017" y="1733"/>
                    <a:pt x="84774" y="1824"/>
                    <a:pt x="84500" y="1824"/>
                  </a:cubicBezTo>
                  <a:cubicBezTo>
                    <a:pt x="84409" y="1824"/>
                    <a:pt x="84287" y="1824"/>
                    <a:pt x="84166" y="1854"/>
                  </a:cubicBezTo>
                  <a:cubicBezTo>
                    <a:pt x="84105" y="1854"/>
                    <a:pt x="84105" y="1885"/>
                    <a:pt x="84105" y="1946"/>
                  </a:cubicBezTo>
                  <a:cubicBezTo>
                    <a:pt x="84135" y="2189"/>
                    <a:pt x="84348" y="2341"/>
                    <a:pt x="84287" y="2584"/>
                  </a:cubicBezTo>
                  <a:cubicBezTo>
                    <a:pt x="84287" y="2645"/>
                    <a:pt x="84378" y="2705"/>
                    <a:pt x="84439" y="2736"/>
                  </a:cubicBezTo>
                  <a:cubicBezTo>
                    <a:pt x="84622" y="2766"/>
                    <a:pt x="84774" y="2857"/>
                    <a:pt x="84895" y="2979"/>
                  </a:cubicBezTo>
                  <a:cubicBezTo>
                    <a:pt x="85047" y="3131"/>
                    <a:pt x="85169" y="3283"/>
                    <a:pt x="85290" y="3465"/>
                  </a:cubicBezTo>
                  <a:cubicBezTo>
                    <a:pt x="85351" y="3526"/>
                    <a:pt x="85351" y="3648"/>
                    <a:pt x="85290" y="3708"/>
                  </a:cubicBezTo>
                  <a:cubicBezTo>
                    <a:pt x="85230" y="3769"/>
                    <a:pt x="85138" y="3830"/>
                    <a:pt x="85078" y="3891"/>
                  </a:cubicBezTo>
                  <a:cubicBezTo>
                    <a:pt x="84956" y="3982"/>
                    <a:pt x="84834" y="3982"/>
                    <a:pt x="84774" y="3860"/>
                  </a:cubicBezTo>
                  <a:cubicBezTo>
                    <a:pt x="84652" y="3617"/>
                    <a:pt x="84409" y="3465"/>
                    <a:pt x="84135" y="3465"/>
                  </a:cubicBezTo>
                  <a:cubicBezTo>
                    <a:pt x="84075" y="3465"/>
                    <a:pt x="84044" y="3435"/>
                    <a:pt x="83983" y="3435"/>
                  </a:cubicBezTo>
                  <a:cubicBezTo>
                    <a:pt x="83923" y="3405"/>
                    <a:pt x="83862" y="3344"/>
                    <a:pt x="83831" y="3313"/>
                  </a:cubicBezTo>
                  <a:cubicBezTo>
                    <a:pt x="83771" y="3222"/>
                    <a:pt x="83740" y="3161"/>
                    <a:pt x="83679" y="3070"/>
                  </a:cubicBezTo>
                  <a:cubicBezTo>
                    <a:pt x="83679" y="3040"/>
                    <a:pt x="83679" y="2979"/>
                    <a:pt x="83710" y="2949"/>
                  </a:cubicBezTo>
                  <a:cubicBezTo>
                    <a:pt x="83831" y="2857"/>
                    <a:pt x="83862" y="2645"/>
                    <a:pt x="83740" y="2523"/>
                  </a:cubicBezTo>
                  <a:cubicBezTo>
                    <a:pt x="83649" y="2401"/>
                    <a:pt x="83467" y="2341"/>
                    <a:pt x="83315" y="2371"/>
                  </a:cubicBezTo>
                  <a:cubicBezTo>
                    <a:pt x="83193" y="2401"/>
                    <a:pt x="83132" y="2493"/>
                    <a:pt x="83102" y="2584"/>
                  </a:cubicBezTo>
                  <a:lnTo>
                    <a:pt x="83102" y="3131"/>
                  </a:lnTo>
                  <a:cubicBezTo>
                    <a:pt x="83071" y="3253"/>
                    <a:pt x="83011" y="3344"/>
                    <a:pt x="82889" y="3374"/>
                  </a:cubicBezTo>
                  <a:cubicBezTo>
                    <a:pt x="82646" y="3405"/>
                    <a:pt x="82433" y="3435"/>
                    <a:pt x="82220" y="3496"/>
                  </a:cubicBezTo>
                  <a:cubicBezTo>
                    <a:pt x="82068" y="3557"/>
                    <a:pt x="81886" y="3557"/>
                    <a:pt x="81734" y="3526"/>
                  </a:cubicBezTo>
                  <a:cubicBezTo>
                    <a:pt x="81704" y="3496"/>
                    <a:pt x="81643" y="3496"/>
                    <a:pt x="81612" y="3526"/>
                  </a:cubicBezTo>
                  <a:cubicBezTo>
                    <a:pt x="81339" y="3648"/>
                    <a:pt x="81096" y="3800"/>
                    <a:pt x="80853" y="3952"/>
                  </a:cubicBezTo>
                  <a:cubicBezTo>
                    <a:pt x="80518" y="4164"/>
                    <a:pt x="80093" y="4256"/>
                    <a:pt x="79698" y="4225"/>
                  </a:cubicBezTo>
                  <a:cubicBezTo>
                    <a:pt x="79606" y="4195"/>
                    <a:pt x="79515" y="4134"/>
                    <a:pt x="79485" y="4073"/>
                  </a:cubicBezTo>
                  <a:cubicBezTo>
                    <a:pt x="79485" y="4043"/>
                    <a:pt x="79454" y="4012"/>
                    <a:pt x="79454" y="3982"/>
                  </a:cubicBezTo>
                  <a:cubicBezTo>
                    <a:pt x="79394" y="3587"/>
                    <a:pt x="79120" y="3222"/>
                    <a:pt x="78755" y="3040"/>
                  </a:cubicBezTo>
                  <a:cubicBezTo>
                    <a:pt x="78725" y="3009"/>
                    <a:pt x="78694" y="2979"/>
                    <a:pt x="78664" y="2949"/>
                  </a:cubicBezTo>
                  <a:cubicBezTo>
                    <a:pt x="78269" y="2675"/>
                    <a:pt x="77843" y="2523"/>
                    <a:pt x="77387" y="2766"/>
                  </a:cubicBezTo>
                  <a:cubicBezTo>
                    <a:pt x="77296" y="2827"/>
                    <a:pt x="77235" y="2857"/>
                    <a:pt x="77144" y="2857"/>
                  </a:cubicBezTo>
                  <a:cubicBezTo>
                    <a:pt x="76780" y="3009"/>
                    <a:pt x="76415" y="3161"/>
                    <a:pt x="76111" y="3405"/>
                  </a:cubicBezTo>
                  <a:cubicBezTo>
                    <a:pt x="75959" y="3526"/>
                    <a:pt x="75776" y="3617"/>
                    <a:pt x="75594" y="3739"/>
                  </a:cubicBezTo>
                  <a:cubicBezTo>
                    <a:pt x="75473" y="3800"/>
                    <a:pt x="75321" y="3769"/>
                    <a:pt x="75260" y="3648"/>
                  </a:cubicBezTo>
                  <a:cubicBezTo>
                    <a:pt x="75199" y="3496"/>
                    <a:pt x="75077" y="3374"/>
                    <a:pt x="74925" y="3313"/>
                  </a:cubicBezTo>
                  <a:lnTo>
                    <a:pt x="74621" y="3161"/>
                  </a:lnTo>
                  <a:cubicBezTo>
                    <a:pt x="74500" y="3101"/>
                    <a:pt x="74378" y="3131"/>
                    <a:pt x="74318" y="3222"/>
                  </a:cubicBezTo>
                  <a:cubicBezTo>
                    <a:pt x="74196" y="3313"/>
                    <a:pt x="74196" y="3313"/>
                    <a:pt x="74105" y="3222"/>
                  </a:cubicBezTo>
                  <a:cubicBezTo>
                    <a:pt x="74044" y="3161"/>
                    <a:pt x="73953" y="3131"/>
                    <a:pt x="73862" y="3131"/>
                  </a:cubicBezTo>
                  <a:cubicBezTo>
                    <a:pt x="73801" y="3161"/>
                    <a:pt x="73710" y="3161"/>
                    <a:pt x="73649" y="3131"/>
                  </a:cubicBezTo>
                  <a:cubicBezTo>
                    <a:pt x="73558" y="3040"/>
                    <a:pt x="73436" y="2979"/>
                    <a:pt x="73284" y="2949"/>
                  </a:cubicBezTo>
                  <a:cubicBezTo>
                    <a:pt x="73254" y="2949"/>
                    <a:pt x="73254" y="2888"/>
                    <a:pt x="73284" y="2857"/>
                  </a:cubicBezTo>
                  <a:cubicBezTo>
                    <a:pt x="73406" y="2645"/>
                    <a:pt x="73406" y="2553"/>
                    <a:pt x="73284" y="2432"/>
                  </a:cubicBezTo>
                  <a:cubicBezTo>
                    <a:pt x="73254" y="2432"/>
                    <a:pt x="73254" y="2401"/>
                    <a:pt x="73223" y="2401"/>
                  </a:cubicBezTo>
                  <a:cubicBezTo>
                    <a:pt x="72980" y="2219"/>
                    <a:pt x="72676" y="2128"/>
                    <a:pt x="72403" y="2189"/>
                  </a:cubicBezTo>
                  <a:cubicBezTo>
                    <a:pt x="72251" y="2219"/>
                    <a:pt x="72129" y="2250"/>
                    <a:pt x="72007" y="2280"/>
                  </a:cubicBezTo>
                  <a:cubicBezTo>
                    <a:pt x="71916" y="2310"/>
                    <a:pt x="71855" y="2341"/>
                    <a:pt x="71764" y="2432"/>
                  </a:cubicBezTo>
                  <a:cubicBezTo>
                    <a:pt x="71673" y="2584"/>
                    <a:pt x="71430" y="2645"/>
                    <a:pt x="71248" y="2553"/>
                  </a:cubicBezTo>
                  <a:cubicBezTo>
                    <a:pt x="71004" y="2523"/>
                    <a:pt x="70731" y="2493"/>
                    <a:pt x="70488" y="2523"/>
                  </a:cubicBezTo>
                  <a:cubicBezTo>
                    <a:pt x="70184" y="2523"/>
                    <a:pt x="69910" y="2553"/>
                    <a:pt x="69606" y="2584"/>
                  </a:cubicBezTo>
                  <a:cubicBezTo>
                    <a:pt x="69302" y="2645"/>
                    <a:pt x="68998" y="2645"/>
                    <a:pt x="68725" y="2553"/>
                  </a:cubicBezTo>
                  <a:cubicBezTo>
                    <a:pt x="68664" y="2553"/>
                    <a:pt x="68603" y="2584"/>
                    <a:pt x="68542" y="2614"/>
                  </a:cubicBezTo>
                  <a:cubicBezTo>
                    <a:pt x="68512" y="2645"/>
                    <a:pt x="68482" y="2705"/>
                    <a:pt x="68482" y="2736"/>
                  </a:cubicBezTo>
                  <a:cubicBezTo>
                    <a:pt x="68482" y="2736"/>
                    <a:pt x="68512" y="2797"/>
                    <a:pt x="68512" y="2797"/>
                  </a:cubicBezTo>
                  <a:cubicBezTo>
                    <a:pt x="68634" y="2827"/>
                    <a:pt x="68725" y="2857"/>
                    <a:pt x="68846" y="2918"/>
                  </a:cubicBezTo>
                  <a:cubicBezTo>
                    <a:pt x="68877" y="2949"/>
                    <a:pt x="68907" y="2979"/>
                    <a:pt x="68937" y="3009"/>
                  </a:cubicBezTo>
                  <a:cubicBezTo>
                    <a:pt x="68937" y="3040"/>
                    <a:pt x="68877" y="3131"/>
                    <a:pt x="68816" y="3161"/>
                  </a:cubicBezTo>
                  <a:cubicBezTo>
                    <a:pt x="68755" y="3192"/>
                    <a:pt x="68694" y="3222"/>
                    <a:pt x="68634" y="3253"/>
                  </a:cubicBezTo>
                  <a:cubicBezTo>
                    <a:pt x="68512" y="3313"/>
                    <a:pt x="68451" y="3435"/>
                    <a:pt x="68451" y="3587"/>
                  </a:cubicBezTo>
                  <a:cubicBezTo>
                    <a:pt x="68451" y="3708"/>
                    <a:pt x="68542" y="3800"/>
                    <a:pt x="68664" y="3830"/>
                  </a:cubicBezTo>
                  <a:lnTo>
                    <a:pt x="68937" y="3830"/>
                  </a:lnTo>
                  <a:cubicBezTo>
                    <a:pt x="68937" y="3800"/>
                    <a:pt x="68937" y="3800"/>
                    <a:pt x="68937" y="3800"/>
                  </a:cubicBezTo>
                  <a:lnTo>
                    <a:pt x="68937" y="3769"/>
                  </a:lnTo>
                  <a:lnTo>
                    <a:pt x="68937" y="3830"/>
                  </a:lnTo>
                  <a:lnTo>
                    <a:pt x="68937" y="3830"/>
                  </a:lnTo>
                  <a:cubicBezTo>
                    <a:pt x="68907" y="3921"/>
                    <a:pt x="68907" y="4043"/>
                    <a:pt x="68968" y="4134"/>
                  </a:cubicBezTo>
                  <a:cubicBezTo>
                    <a:pt x="69089" y="4286"/>
                    <a:pt x="69211" y="4408"/>
                    <a:pt x="69363" y="4529"/>
                  </a:cubicBezTo>
                  <a:cubicBezTo>
                    <a:pt x="69424" y="4560"/>
                    <a:pt x="69424" y="4620"/>
                    <a:pt x="69363" y="4712"/>
                  </a:cubicBezTo>
                  <a:cubicBezTo>
                    <a:pt x="69302" y="4772"/>
                    <a:pt x="69241" y="4803"/>
                    <a:pt x="69181" y="4772"/>
                  </a:cubicBezTo>
                  <a:cubicBezTo>
                    <a:pt x="69059" y="4651"/>
                    <a:pt x="68877" y="4651"/>
                    <a:pt x="68755" y="4742"/>
                  </a:cubicBezTo>
                  <a:cubicBezTo>
                    <a:pt x="68664" y="4803"/>
                    <a:pt x="68542" y="4864"/>
                    <a:pt x="68451" y="4924"/>
                  </a:cubicBezTo>
                  <a:cubicBezTo>
                    <a:pt x="68360" y="5016"/>
                    <a:pt x="68208" y="5046"/>
                    <a:pt x="68086" y="5016"/>
                  </a:cubicBezTo>
                  <a:cubicBezTo>
                    <a:pt x="67965" y="4985"/>
                    <a:pt x="67843" y="4985"/>
                    <a:pt x="67752" y="5016"/>
                  </a:cubicBezTo>
                  <a:cubicBezTo>
                    <a:pt x="67570" y="5016"/>
                    <a:pt x="67418" y="5107"/>
                    <a:pt x="67357" y="5289"/>
                  </a:cubicBezTo>
                  <a:cubicBezTo>
                    <a:pt x="67326" y="5441"/>
                    <a:pt x="67175" y="5532"/>
                    <a:pt x="67023" y="5532"/>
                  </a:cubicBezTo>
                  <a:cubicBezTo>
                    <a:pt x="66719" y="5593"/>
                    <a:pt x="66384" y="5471"/>
                    <a:pt x="66141" y="5259"/>
                  </a:cubicBezTo>
                  <a:cubicBezTo>
                    <a:pt x="66141" y="5228"/>
                    <a:pt x="66111" y="5228"/>
                    <a:pt x="66111" y="5228"/>
                  </a:cubicBezTo>
                  <a:cubicBezTo>
                    <a:pt x="66080" y="5228"/>
                    <a:pt x="66050" y="5228"/>
                    <a:pt x="66050" y="5228"/>
                  </a:cubicBezTo>
                  <a:cubicBezTo>
                    <a:pt x="66019" y="5228"/>
                    <a:pt x="66019" y="5259"/>
                    <a:pt x="65989" y="5289"/>
                  </a:cubicBezTo>
                  <a:cubicBezTo>
                    <a:pt x="65989" y="5471"/>
                    <a:pt x="66050" y="5684"/>
                    <a:pt x="66141" y="5867"/>
                  </a:cubicBezTo>
                  <a:cubicBezTo>
                    <a:pt x="66263" y="6110"/>
                    <a:pt x="66323" y="6353"/>
                    <a:pt x="66384" y="6626"/>
                  </a:cubicBezTo>
                  <a:cubicBezTo>
                    <a:pt x="66384" y="6718"/>
                    <a:pt x="66354" y="6748"/>
                    <a:pt x="66263" y="6748"/>
                  </a:cubicBezTo>
                  <a:cubicBezTo>
                    <a:pt x="66141" y="6718"/>
                    <a:pt x="65989" y="6687"/>
                    <a:pt x="65867" y="6657"/>
                  </a:cubicBezTo>
                  <a:cubicBezTo>
                    <a:pt x="65503" y="6474"/>
                    <a:pt x="65168" y="6262"/>
                    <a:pt x="64895" y="5988"/>
                  </a:cubicBezTo>
                  <a:lnTo>
                    <a:pt x="64895" y="5897"/>
                  </a:lnTo>
                  <a:cubicBezTo>
                    <a:pt x="64834" y="5745"/>
                    <a:pt x="64834" y="5745"/>
                    <a:pt x="64682" y="5836"/>
                  </a:cubicBezTo>
                  <a:cubicBezTo>
                    <a:pt x="64530" y="5927"/>
                    <a:pt x="64469" y="5897"/>
                    <a:pt x="64378" y="5836"/>
                  </a:cubicBezTo>
                  <a:cubicBezTo>
                    <a:pt x="64348" y="5775"/>
                    <a:pt x="64317" y="5715"/>
                    <a:pt x="64287" y="5654"/>
                  </a:cubicBezTo>
                  <a:lnTo>
                    <a:pt x="64287" y="5654"/>
                  </a:lnTo>
                  <a:lnTo>
                    <a:pt x="64287" y="5654"/>
                  </a:lnTo>
                  <a:cubicBezTo>
                    <a:pt x="64226" y="5654"/>
                    <a:pt x="64196" y="5654"/>
                    <a:pt x="64165" y="5593"/>
                  </a:cubicBezTo>
                  <a:cubicBezTo>
                    <a:pt x="64135" y="5563"/>
                    <a:pt x="64196" y="5563"/>
                    <a:pt x="64196" y="5593"/>
                  </a:cubicBezTo>
                  <a:cubicBezTo>
                    <a:pt x="64226" y="5623"/>
                    <a:pt x="64257" y="5654"/>
                    <a:pt x="64287" y="5684"/>
                  </a:cubicBezTo>
                  <a:lnTo>
                    <a:pt x="64317" y="5684"/>
                  </a:lnTo>
                  <a:lnTo>
                    <a:pt x="64317" y="5684"/>
                  </a:lnTo>
                  <a:cubicBezTo>
                    <a:pt x="64378" y="5623"/>
                    <a:pt x="64439" y="5563"/>
                    <a:pt x="64500" y="5502"/>
                  </a:cubicBezTo>
                  <a:cubicBezTo>
                    <a:pt x="64530" y="5471"/>
                    <a:pt x="64530" y="5441"/>
                    <a:pt x="64530" y="5380"/>
                  </a:cubicBezTo>
                  <a:cubicBezTo>
                    <a:pt x="64500" y="5228"/>
                    <a:pt x="64439" y="5076"/>
                    <a:pt x="64317" y="4985"/>
                  </a:cubicBezTo>
                  <a:cubicBezTo>
                    <a:pt x="64226" y="4894"/>
                    <a:pt x="64105" y="4864"/>
                    <a:pt x="63983" y="4864"/>
                  </a:cubicBezTo>
                  <a:cubicBezTo>
                    <a:pt x="63892" y="4864"/>
                    <a:pt x="63861" y="4833"/>
                    <a:pt x="63892" y="4742"/>
                  </a:cubicBezTo>
                  <a:cubicBezTo>
                    <a:pt x="63922" y="4651"/>
                    <a:pt x="63953" y="4590"/>
                    <a:pt x="63892" y="4499"/>
                  </a:cubicBezTo>
                  <a:cubicBezTo>
                    <a:pt x="63740" y="4316"/>
                    <a:pt x="63557" y="4134"/>
                    <a:pt x="63375" y="3982"/>
                  </a:cubicBezTo>
                  <a:cubicBezTo>
                    <a:pt x="63071" y="3800"/>
                    <a:pt x="62767" y="3708"/>
                    <a:pt x="62402" y="3678"/>
                  </a:cubicBezTo>
                  <a:cubicBezTo>
                    <a:pt x="62372" y="3678"/>
                    <a:pt x="62342" y="3678"/>
                    <a:pt x="62281" y="3708"/>
                  </a:cubicBezTo>
                  <a:cubicBezTo>
                    <a:pt x="62190" y="3769"/>
                    <a:pt x="62098" y="3800"/>
                    <a:pt x="61977" y="3769"/>
                  </a:cubicBezTo>
                  <a:cubicBezTo>
                    <a:pt x="61703" y="3678"/>
                    <a:pt x="61399" y="3648"/>
                    <a:pt x="61126" y="3708"/>
                  </a:cubicBezTo>
                  <a:cubicBezTo>
                    <a:pt x="61035" y="3739"/>
                    <a:pt x="60943" y="3769"/>
                    <a:pt x="60883" y="3830"/>
                  </a:cubicBezTo>
                  <a:cubicBezTo>
                    <a:pt x="60761" y="3891"/>
                    <a:pt x="60700" y="4073"/>
                    <a:pt x="60791" y="4195"/>
                  </a:cubicBezTo>
                  <a:cubicBezTo>
                    <a:pt x="60852" y="4347"/>
                    <a:pt x="60974" y="4499"/>
                    <a:pt x="61065" y="4651"/>
                  </a:cubicBezTo>
                  <a:cubicBezTo>
                    <a:pt x="61095" y="4712"/>
                    <a:pt x="61065" y="4803"/>
                    <a:pt x="61004" y="4833"/>
                  </a:cubicBezTo>
                  <a:cubicBezTo>
                    <a:pt x="60731" y="4955"/>
                    <a:pt x="60487" y="5046"/>
                    <a:pt x="60214" y="5167"/>
                  </a:cubicBezTo>
                  <a:cubicBezTo>
                    <a:pt x="60032" y="5228"/>
                    <a:pt x="59819" y="5167"/>
                    <a:pt x="59697" y="5046"/>
                  </a:cubicBezTo>
                  <a:cubicBezTo>
                    <a:pt x="59606" y="4955"/>
                    <a:pt x="59576" y="4955"/>
                    <a:pt x="59454" y="5046"/>
                  </a:cubicBezTo>
                  <a:cubicBezTo>
                    <a:pt x="59150" y="5259"/>
                    <a:pt x="58876" y="5167"/>
                    <a:pt x="58816" y="4833"/>
                  </a:cubicBezTo>
                  <a:lnTo>
                    <a:pt x="58816" y="4681"/>
                  </a:lnTo>
                  <a:cubicBezTo>
                    <a:pt x="58785" y="4590"/>
                    <a:pt x="58664" y="4499"/>
                    <a:pt x="58573" y="4529"/>
                  </a:cubicBezTo>
                  <a:cubicBezTo>
                    <a:pt x="58208" y="4590"/>
                    <a:pt x="57843" y="4681"/>
                    <a:pt x="57509" y="4742"/>
                  </a:cubicBezTo>
                  <a:cubicBezTo>
                    <a:pt x="57357" y="4772"/>
                    <a:pt x="57235" y="4803"/>
                    <a:pt x="57114" y="4864"/>
                  </a:cubicBezTo>
                  <a:cubicBezTo>
                    <a:pt x="56992" y="4924"/>
                    <a:pt x="56840" y="5016"/>
                    <a:pt x="56718" y="5107"/>
                  </a:cubicBezTo>
                  <a:lnTo>
                    <a:pt x="56293" y="4894"/>
                  </a:lnTo>
                  <a:cubicBezTo>
                    <a:pt x="56262" y="4894"/>
                    <a:pt x="56262" y="4894"/>
                    <a:pt x="56232" y="4894"/>
                  </a:cubicBezTo>
                  <a:cubicBezTo>
                    <a:pt x="56232" y="4955"/>
                    <a:pt x="56232" y="4985"/>
                    <a:pt x="56202" y="5016"/>
                  </a:cubicBezTo>
                  <a:cubicBezTo>
                    <a:pt x="56141" y="5259"/>
                    <a:pt x="55837" y="5350"/>
                    <a:pt x="55685" y="5167"/>
                  </a:cubicBezTo>
                  <a:cubicBezTo>
                    <a:pt x="55624" y="5107"/>
                    <a:pt x="55563" y="5046"/>
                    <a:pt x="55533" y="4955"/>
                  </a:cubicBezTo>
                  <a:cubicBezTo>
                    <a:pt x="55503" y="4894"/>
                    <a:pt x="55442" y="4833"/>
                    <a:pt x="55381" y="4894"/>
                  </a:cubicBezTo>
                  <a:cubicBezTo>
                    <a:pt x="55259" y="4924"/>
                    <a:pt x="55168" y="4955"/>
                    <a:pt x="55047" y="4924"/>
                  </a:cubicBezTo>
                  <a:cubicBezTo>
                    <a:pt x="54925" y="4924"/>
                    <a:pt x="54834" y="4985"/>
                    <a:pt x="54803" y="5107"/>
                  </a:cubicBezTo>
                  <a:cubicBezTo>
                    <a:pt x="54773" y="5167"/>
                    <a:pt x="54773" y="5259"/>
                    <a:pt x="54773" y="5319"/>
                  </a:cubicBezTo>
                  <a:cubicBezTo>
                    <a:pt x="54743" y="5411"/>
                    <a:pt x="54803" y="5502"/>
                    <a:pt x="54895" y="5532"/>
                  </a:cubicBezTo>
                  <a:cubicBezTo>
                    <a:pt x="54955" y="5563"/>
                    <a:pt x="55047" y="5563"/>
                    <a:pt x="55138" y="5593"/>
                  </a:cubicBezTo>
                  <a:lnTo>
                    <a:pt x="55138" y="5593"/>
                  </a:lnTo>
                  <a:lnTo>
                    <a:pt x="55138" y="5593"/>
                  </a:lnTo>
                  <a:cubicBezTo>
                    <a:pt x="55138" y="5563"/>
                    <a:pt x="55138" y="5532"/>
                    <a:pt x="55138" y="5502"/>
                  </a:cubicBezTo>
                  <a:cubicBezTo>
                    <a:pt x="55138" y="5471"/>
                    <a:pt x="55199" y="5441"/>
                    <a:pt x="55229" y="5441"/>
                  </a:cubicBezTo>
                  <a:cubicBezTo>
                    <a:pt x="55229" y="5441"/>
                    <a:pt x="55229" y="5471"/>
                    <a:pt x="55229" y="5471"/>
                  </a:cubicBezTo>
                  <a:cubicBezTo>
                    <a:pt x="55229" y="5502"/>
                    <a:pt x="55229" y="5532"/>
                    <a:pt x="55199" y="5532"/>
                  </a:cubicBezTo>
                  <a:cubicBezTo>
                    <a:pt x="55168" y="5563"/>
                    <a:pt x="55138" y="5563"/>
                    <a:pt x="55107" y="5593"/>
                  </a:cubicBezTo>
                  <a:lnTo>
                    <a:pt x="55107" y="5623"/>
                  </a:lnTo>
                  <a:lnTo>
                    <a:pt x="55107" y="5623"/>
                  </a:lnTo>
                  <a:cubicBezTo>
                    <a:pt x="55107" y="5684"/>
                    <a:pt x="55077" y="5745"/>
                    <a:pt x="55047" y="5806"/>
                  </a:cubicBezTo>
                  <a:cubicBezTo>
                    <a:pt x="54925" y="5897"/>
                    <a:pt x="54834" y="6019"/>
                    <a:pt x="54743" y="6171"/>
                  </a:cubicBezTo>
                  <a:cubicBezTo>
                    <a:pt x="54621" y="6414"/>
                    <a:pt x="54348" y="6566"/>
                    <a:pt x="54074" y="6566"/>
                  </a:cubicBezTo>
                  <a:cubicBezTo>
                    <a:pt x="53983" y="6566"/>
                    <a:pt x="53922" y="6535"/>
                    <a:pt x="53983" y="6444"/>
                  </a:cubicBezTo>
                  <a:cubicBezTo>
                    <a:pt x="54044" y="6323"/>
                    <a:pt x="54074" y="6201"/>
                    <a:pt x="54074" y="6049"/>
                  </a:cubicBezTo>
                  <a:cubicBezTo>
                    <a:pt x="54074" y="5897"/>
                    <a:pt x="54287" y="5897"/>
                    <a:pt x="54348" y="5775"/>
                  </a:cubicBezTo>
                  <a:cubicBezTo>
                    <a:pt x="54348" y="5715"/>
                    <a:pt x="54408" y="5623"/>
                    <a:pt x="54408" y="5563"/>
                  </a:cubicBezTo>
                  <a:cubicBezTo>
                    <a:pt x="54348" y="5380"/>
                    <a:pt x="54378" y="5167"/>
                    <a:pt x="54500" y="4985"/>
                  </a:cubicBezTo>
                  <a:cubicBezTo>
                    <a:pt x="54560" y="4894"/>
                    <a:pt x="54560" y="4803"/>
                    <a:pt x="54560" y="4712"/>
                  </a:cubicBezTo>
                  <a:cubicBezTo>
                    <a:pt x="54530" y="4620"/>
                    <a:pt x="54530" y="4529"/>
                    <a:pt x="54591" y="4468"/>
                  </a:cubicBezTo>
                  <a:cubicBezTo>
                    <a:pt x="54682" y="4256"/>
                    <a:pt x="54773" y="4043"/>
                    <a:pt x="54834" y="3830"/>
                  </a:cubicBezTo>
                  <a:cubicBezTo>
                    <a:pt x="54895" y="3617"/>
                    <a:pt x="54925" y="3374"/>
                    <a:pt x="54986" y="3161"/>
                  </a:cubicBezTo>
                  <a:cubicBezTo>
                    <a:pt x="55077" y="2979"/>
                    <a:pt x="55047" y="2766"/>
                    <a:pt x="54955" y="2584"/>
                  </a:cubicBezTo>
                  <a:cubicBezTo>
                    <a:pt x="54864" y="2371"/>
                    <a:pt x="54773" y="2189"/>
                    <a:pt x="54682" y="1946"/>
                  </a:cubicBezTo>
                  <a:cubicBezTo>
                    <a:pt x="54682" y="1915"/>
                    <a:pt x="54651" y="1885"/>
                    <a:pt x="54621" y="1854"/>
                  </a:cubicBezTo>
                  <a:cubicBezTo>
                    <a:pt x="54378" y="1733"/>
                    <a:pt x="54256" y="1520"/>
                    <a:pt x="54104" y="1338"/>
                  </a:cubicBezTo>
                  <a:cubicBezTo>
                    <a:pt x="54044" y="1277"/>
                    <a:pt x="53952" y="1277"/>
                    <a:pt x="53922" y="1338"/>
                  </a:cubicBezTo>
                  <a:cubicBezTo>
                    <a:pt x="53892" y="1368"/>
                    <a:pt x="53892" y="1550"/>
                    <a:pt x="53770" y="1398"/>
                  </a:cubicBezTo>
                  <a:cubicBezTo>
                    <a:pt x="53648" y="1246"/>
                    <a:pt x="53466" y="1094"/>
                    <a:pt x="53284" y="1003"/>
                  </a:cubicBezTo>
                  <a:cubicBezTo>
                    <a:pt x="53132" y="942"/>
                    <a:pt x="52949" y="851"/>
                    <a:pt x="52797" y="760"/>
                  </a:cubicBezTo>
                  <a:cubicBezTo>
                    <a:pt x="52676" y="669"/>
                    <a:pt x="52493" y="639"/>
                    <a:pt x="52372" y="730"/>
                  </a:cubicBezTo>
                  <a:cubicBezTo>
                    <a:pt x="52098" y="912"/>
                    <a:pt x="51794" y="1034"/>
                    <a:pt x="51490" y="1125"/>
                  </a:cubicBezTo>
                  <a:cubicBezTo>
                    <a:pt x="51430" y="1155"/>
                    <a:pt x="51399" y="1216"/>
                    <a:pt x="51430" y="1277"/>
                  </a:cubicBezTo>
                  <a:cubicBezTo>
                    <a:pt x="51460" y="1338"/>
                    <a:pt x="51490" y="1398"/>
                    <a:pt x="51521" y="1459"/>
                  </a:cubicBezTo>
                  <a:cubicBezTo>
                    <a:pt x="51551" y="1581"/>
                    <a:pt x="51521" y="1702"/>
                    <a:pt x="51399" y="1763"/>
                  </a:cubicBezTo>
                  <a:cubicBezTo>
                    <a:pt x="51278" y="1854"/>
                    <a:pt x="51095" y="1763"/>
                    <a:pt x="51095" y="1611"/>
                  </a:cubicBezTo>
                  <a:lnTo>
                    <a:pt x="51095" y="1277"/>
                  </a:lnTo>
                  <a:cubicBezTo>
                    <a:pt x="51095" y="1155"/>
                    <a:pt x="51065" y="1064"/>
                    <a:pt x="51065" y="942"/>
                  </a:cubicBezTo>
                  <a:cubicBezTo>
                    <a:pt x="51004" y="821"/>
                    <a:pt x="50913" y="760"/>
                    <a:pt x="50791" y="760"/>
                  </a:cubicBezTo>
                  <a:lnTo>
                    <a:pt x="50518" y="851"/>
                  </a:lnTo>
                  <a:cubicBezTo>
                    <a:pt x="50396" y="882"/>
                    <a:pt x="50275" y="851"/>
                    <a:pt x="50153" y="791"/>
                  </a:cubicBezTo>
                  <a:cubicBezTo>
                    <a:pt x="50062" y="730"/>
                    <a:pt x="50001" y="669"/>
                    <a:pt x="50031" y="578"/>
                  </a:cubicBezTo>
                  <a:cubicBezTo>
                    <a:pt x="50062" y="365"/>
                    <a:pt x="49940" y="243"/>
                    <a:pt x="49788" y="122"/>
                  </a:cubicBezTo>
                  <a:cubicBezTo>
                    <a:pt x="49515" y="152"/>
                    <a:pt x="49302" y="0"/>
                    <a:pt x="49059" y="0"/>
                  </a:cubicBezTo>
                  <a:cubicBezTo>
                    <a:pt x="48998" y="0"/>
                    <a:pt x="48937" y="31"/>
                    <a:pt x="48876" y="91"/>
                  </a:cubicBezTo>
                  <a:cubicBezTo>
                    <a:pt x="48846" y="91"/>
                    <a:pt x="48816" y="152"/>
                    <a:pt x="48785" y="183"/>
                  </a:cubicBezTo>
                  <a:cubicBezTo>
                    <a:pt x="48603" y="547"/>
                    <a:pt x="48512" y="973"/>
                    <a:pt x="48542" y="1368"/>
                  </a:cubicBezTo>
                  <a:cubicBezTo>
                    <a:pt x="48572" y="1611"/>
                    <a:pt x="48542" y="1915"/>
                    <a:pt x="48846" y="2098"/>
                  </a:cubicBezTo>
                  <a:cubicBezTo>
                    <a:pt x="48998" y="2158"/>
                    <a:pt x="48937" y="2341"/>
                    <a:pt x="48998" y="2462"/>
                  </a:cubicBezTo>
                  <a:cubicBezTo>
                    <a:pt x="49028" y="2584"/>
                    <a:pt x="49028" y="2645"/>
                    <a:pt x="48907" y="2645"/>
                  </a:cubicBezTo>
                  <a:cubicBezTo>
                    <a:pt x="48755" y="2645"/>
                    <a:pt x="48603" y="2675"/>
                    <a:pt x="48451" y="2736"/>
                  </a:cubicBezTo>
                  <a:cubicBezTo>
                    <a:pt x="48390" y="2766"/>
                    <a:pt x="48360" y="2827"/>
                    <a:pt x="48360" y="2918"/>
                  </a:cubicBezTo>
                  <a:cubicBezTo>
                    <a:pt x="48360" y="2979"/>
                    <a:pt x="48420" y="3040"/>
                    <a:pt x="48390" y="3101"/>
                  </a:cubicBezTo>
                  <a:cubicBezTo>
                    <a:pt x="48329" y="3253"/>
                    <a:pt x="48238" y="3374"/>
                    <a:pt x="48147" y="3496"/>
                  </a:cubicBezTo>
                  <a:cubicBezTo>
                    <a:pt x="48116" y="3557"/>
                    <a:pt x="48086" y="3587"/>
                    <a:pt x="48025" y="3587"/>
                  </a:cubicBezTo>
                  <a:cubicBezTo>
                    <a:pt x="47904" y="3648"/>
                    <a:pt x="47752" y="3708"/>
                    <a:pt x="47600" y="3739"/>
                  </a:cubicBezTo>
                  <a:cubicBezTo>
                    <a:pt x="47569" y="3739"/>
                    <a:pt x="47539" y="3708"/>
                    <a:pt x="47569" y="3648"/>
                  </a:cubicBezTo>
                  <a:cubicBezTo>
                    <a:pt x="47569" y="3587"/>
                    <a:pt x="47600" y="3496"/>
                    <a:pt x="47630" y="3405"/>
                  </a:cubicBezTo>
                  <a:cubicBezTo>
                    <a:pt x="47721" y="3253"/>
                    <a:pt x="47508" y="3101"/>
                    <a:pt x="47387" y="3222"/>
                  </a:cubicBezTo>
                  <a:cubicBezTo>
                    <a:pt x="47265" y="3222"/>
                    <a:pt x="47113" y="3283"/>
                    <a:pt x="47083" y="3435"/>
                  </a:cubicBezTo>
                  <a:cubicBezTo>
                    <a:pt x="47053" y="3587"/>
                    <a:pt x="47022" y="3587"/>
                    <a:pt x="46931" y="3587"/>
                  </a:cubicBezTo>
                  <a:cubicBezTo>
                    <a:pt x="46809" y="3617"/>
                    <a:pt x="46749" y="3648"/>
                    <a:pt x="46657" y="3648"/>
                  </a:cubicBezTo>
                  <a:cubicBezTo>
                    <a:pt x="46505" y="3648"/>
                    <a:pt x="46384" y="3739"/>
                    <a:pt x="46323" y="3830"/>
                  </a:cubicBezTo>
                  <a:cubicBezTo>
                    <a:pt x="46201" y="3952"/>
                    <a:pt x="46171" y="4043"/>
                    <a:pt x="46323" y="4195"/>
                  </a:cubicBezTo>
                  <a:cubicBezTo>
                    <a:pt x="46353" y="4256"/>
                    <a:pt x="46353" y="4347"/>
                    <a:pt x="46323" y="4377"/>
                  </a:cubicBezTo>
                  <a:cubicBezTo>
                    <a:pt x="46141" y="4468"/>
                    <a:pt x="45958" y="4590"/>
                    <a:pt x="45776" y="4681"/>
                  </a:cubicBezTo>
                  <a:cubicBezTo>
                    <a:pt x="45624" y="4742"/>
                    <a:pt x="45472" y="4833"/>
                    <a:pt x="45350" y="4985"/>
                  </a:cubicBezTo>
                  <a:cubicBezTo>
                    <a:pt x="45259" y="5107"/>
                    <a:pt x="45077" y="5198"/>
                    <a:pt x="45016" y="5411"/>
                  </a:cubicBezTo>
                  <a:cubicBezTo>
                    <a:pt x="44986" y="5532"/>
                    <a:pt x="44894" y="5654"/>
                    <a:pt x="44742" y="5684"/>
                  </a:cubicBezTo>
                  <a:cubicBezTo>
                    <a:pt x="44560" y="5745"/>
                    <a:pt x="44621" y="5958"/>
                    <a:pt x="44469" y="6049"/>
                  </a:cubicBezTo>
                  <a:cubicBezTo>
                    <a:pt x="44408" y="6110"/>
                    <a:pt x="44347" y="6171"/>
                    <a:pt x="44317" y="6262"/>
                  </a:cubicBezTo>
                  <a:cubicBezTo>
                    <a:pt x="44256" y="6414"/>
                    <a:pt x="44256" y="6566"/>
                    <a:pt x="44317" y="6718"/>
                  </a:cubicBezTo>
                  <a:cubicBezTo>
                    <a:pt x="44347" y="6809"/>
                    <a:pt x="44378" y="6870"/>
                    <a:pt x="44469" y="6930"/>
                  </a:cubicBezTo>
                  <a:cubicBezTo>
                    <a:pt x="44621" y="7052"/>
                    <a:pt x="44773" y="7174"/>
                    <a:pt x="44986" y="7265"/>
                  </a:cubicBezTo>
                  <a:cubicBezTo>
                    <a:pt x="45198" y="7295"/>
                    <a:pt x="45381" y="7417"/>
                    <a:pt x="45563" y="7599"/>
                  </a:cubicBezTo>
                  <a:cubicBezTo>
                    <a:pt x="45563" y="7630"/>
                    <a:pt x="45594" y="7690"/>
                    <a:pt x="45594" y="7721"/>
                  </a:cubicBezTo>
                  <a:cubicBezTo>
                    <a:pt x="45563" y="7751"/>
                    <a:pt x="45533" y="7812"/>
                    <a:pt x="45502" y="7842"/>
                  </a:cubicBezTo>
                  <a:cubicBezTo>
                    <a:pt x="45411" y="7873"/>
                    <a:pt x="45411" y="7812"/>
                    <a:pt x="45381" y="7751"/>
                  </a:cubicBezTo>
                  <a:cubicBezTo>
                    <a:pt x="45350" y="7690"/>
                    <a:pt x="45320" y="7599"/>
                    <a:pt x="45229" y="7630"/>
                  </a:cubicBezTo>
                  <a:cubicBezTo>
                    <a:pt x="45138" y="7630"/>
                    <a:pt x="45046" y="7630"/>
                    <a:pt x="44986" y="7690"/>
                  </a:cubicBezTo>
                  <a:cubicBezTo>
                    <a:pt x="44742" y="7842"/>
                    <a:pt x="44499" y="7964"/>
                    <a:pt x="44256" y="8055"/>
                  </a:cubicBezTo>
                  <a:cubicBezTo>
                    <a:pt x="44013" y="8177"/>
                    <a:pt x="43739" y="8268"/>
                    <a:pt x="43496" y="8329"/>
                  </a:cubicBezTo>
                  <a:cubicBezTo>
                    <a:pt x="43405" y="8359"/>
                    <a:pt x="43314" y="8389"/>
                    <a:pt x="43223" y="8420"/>
                  </a:cubicBezTo>
                  <a:cubicBezTo>
                    <a:pt x="42980" y="8481"/>
                    <a:pt x="42888" y="8754"/>
                    <a:pt x="43040" y="8967"/>
                  </a:cubicBezTo>
                  <a:cubicBezTo>
                    <a:pt x="43101" y="9058"/>
                    <a:pt x="43162" y="9149"/>
                    <a:pt x="43223" y="9240"/>
                  </a:cubicBezTo>
                  <a:cubicBezTo>
                    <a:pt x="43344" y="9362"/>
                    <a:pt x="43405" y="9514"/>
                    <a:pt x="43435" y="9666"/>
                  </a:cubicBezTo>
                  <a:cubicBezTo>
                    <a:pt x="43466" y="9757"/>
                    <a:pt x="43496" y="9848"/>
                    <a:pt x="43557" y="9909"/>
                  </a:cubicBezTo>
                  <a:cubicBezTo>
                    <a:pt x="43587" y="9970"/>
                    <a:pt x="43648" y="10031"/>
                    <a:pt x="43739" y="10092"/>
                  </a:cubicBezTo>
                  <a:cubicBezTo>
                    <a:pt x="43922" y="10152"/>
                    <a:pt x="44104" y="10152"/>
                    <a:pt x="44287" y="10152"/>
                  </a:cubicBezTo>
                  <a:cubicBezTo>
                    <a:pt x="44408" y="10304"/>
                    <a:pt x="44560" y="10426"/>
                    <a:pt x="44712" y="10578"/>
                  </a:cubicBezTo>
                  <a:cubicBezTo>
                    <a:pt x="44742" y="10578"/>
                    <a:pt x="44803" y="10608"/>
                    <a:pt x="44834" y="10608"/>
                  </a:cubicBezTo>
                  <a:cubicBezTo>
                    <a:pt x="44955" y="10669"/>
                    <a:pt x="45046" y="10699"/>
                    <a:pt x="45138" y="10760"/>
                  </a:cubicBezTo>
                  <a:cubicBezTo>
                    <a:pt x="45229" y="10791"/>
                    <a:pt x="45290" y="10851"/>
                    <a:pt x="45320" y="10943"/>
                  </a:cubicBezTo>
                  <a:cubicBezTo>
                    <a:pt x="45350" y="11247"/>
                    <a:pt x="45472" y="11520"/>
                    <a:pt x="45624" y="11763"/>
                  </a:cubicBezTo>
                  <a:cubicBezTo>
                    <a:pt x="45685" y="11824"/>
                    <a:pt x="45624" y="11885"/>
                    <a:pt x="45563" y="11946"/>
                  </a:cubicBezTo>
                  <a:lnTo>
                    <a:pt x="45320" y="12067"/>
                  </a:lnTo>
                  <a:lnTo>
                    <a:pt x="45320" y="12098"/>
                  </a:lnTo>
                  <a:cubicBezTo>
                    <a:pt x="45320" y="12098"/>
                    <a:pt x="45320" y="12128"/>
                    <a:pt x="45290" y="12128"/>
                  </a:cubicBezTo>
                  <a:cubicBezTo>
                    <a:pt x="45290" y="12158"/>
                    <a:pt x="45290" y="12158"/>
                    <a:pt x="45290" y="12189"/>
                  </a:cubicBezTo>
                  <a:cubicBezTo>
                    <a:pt x="45290" y="12158"/>
                    <a:pt x="45320" y="12098"/>
                    <a:pt x="45320" y="12067"/>
                  </a:cubicBezTo>
                  <a:lnTo>
                    <a:pt x="45320" y="12067"/>
                  </a:lnTo>
                  <a:cubicBezTo>
                    <a:pt x="45320" y="12037"/>
                    <a:pt x="45290" y="12006"/>
                    <a:pt x="45259" y="11976"/>
                  </a:cubicBezTo>
                  <a:cubicBezTo>
                    <a:pt x="45077" y="11763"/>
                    <a:pt x="45046" y="11459"/>
                    <a:pt x="45168" y="11216"/>
                  </a:cubicBezTo>
                  <a:cubicBezTo>
                    <a:pt x="45198" y="11155"/>
                    <a:pt x="45198" y="11125"/>
                    <a:pt x="45198" y="11064"/>
                  </a:cubicBezTo>
                  <a:cubicBezTo>
                    <a:pt x="45198" y="10943"/>
                    <a:pt x="45107" y="10821"/>
                    <a:pt x="44955" y="10821"/>
                  </a:cubicBezTo>
                  <a:cubicBezTo>
                    <a:pt x="44834" y="10821"/>
                    <a:pt x="44742" y="10821"/>
                    <a:pt x="44621" y="10851"/>
                  </a:cubicBezTo>
                  <a:cubicBezTo>
                    <a:pt x="44408" y="10912"/>
                    <a:pt x="44195" y="10851"/>
                    <a:pt x="44043" y="10730"/>
                  </a:cubicBezTo>
                  <a:cubicBezTo>
                    <a:pt x="43952" y="10608"/>
                    <a:pt x="43831" y="10547"/>
                    <a:pt x="43709" y="10487"/>
                  </a:cubicBezTo>
                  <a:cubicBezTo>
                    <a:pt x="43527" y="10365"/>
                    <a:pt x="43314" y="10274"/>
                    <a:pt x="43101" y="10213"/>
                  </a:cubicBezTo>
                  <a:cubicBezTo>
                    <a:pt x="42888" y="10183"/>
                    <a:pt x="42676" y="10092"/>
                    <a:pt x="42463" y="10031"/>
                  </a:cubicBezTo>
                  <a:cubicBezTo>
                    <a:pt x="42372" y="10031"/>
                    <a:pt x="42311" y="10031"/>
                    <a:pt x="42280" y="10092"/>
                  </a:cubicBezTo>
                  <a:cubicBezTo>
                    <a:pt x="42159" y="10152"/>
                    <a:pt x="42098" y="10304"/>
                    <a:pt x="42098" y="10426"/>
                  </a:cubicBezTo>
                  <a:cubicBezTo>
                    <a:pt x="42098" y="10487"/>
                    <a:pt x="42128" y="10517"/>
                    <a:pt x="42159" y="10547"/>
                  </a:cubicBezTo>
                  <a:cubicBezTo>
                    <a:pt x="42220" y="10578"/>
                    <a:pt x="42280" y="10578"/>
                    <a:pt x="42341" y="10578"/>
                  </a:cubicBezTo>
                  <a:lnTo>
                    <a:pt x="42341" y="10578"/>
                  </a:lnTo>
                  <a:lnTo>
                    <a:pt x="42372" y="10547"/>
                  </a:lnTo>
                  <a:lnTo>
                    <a:pt x="42372" y="10608"/>
                  </a:lnTo>
                  <a:cubicBezTo>
                    <a:pt x="42402" y="10639"/>
                    <a:pt x="42463" y="10699"/>
                    <a:pt x="42493" y="10730"/>
                  </a:cubicBezTo>
                  <a:cubicBezTo>
                    <a:pt x="42554" y="10760"/>
                    <a:pt x="42615" y="10760"/>
                    <a:pt x="42706" y="10791"/>
                  </a:cubicBezTo>
                  <a:cubicBezTo>
                    <a:pt x="42767" y="10821"/>
                    <a:pt x="42797" y="10943"/>
                    <a:pt x="42767" y="11003"/>
                  </a:cubicBezTo>
                  <a:cubicBezTo>
                    <a:pt x="42736" y="11064"/>
                    <a:pt x="42645" y="11125"/>
                    <a:pt x="42584" y="11095"/>
                  </a:cubicBezTo>
                  <a:cubicBezTo>
                    <a:pt x="42493" y="11064"/>
                    <a:pt x="42432" y="11034"/>
                    <a:pt x="42341" y="11003"/>
                  </a:cubicBezTo>
                  <a:cubicBezTo>
                    <a:pt x="42280" y="10973"/>
                    <a:pt x="42220" y="10943"/>
                    <a:pt x="42159" y="10912"/>
                  </a:cubicBezTo>
                  <a:cubicBezTo>
                    <a:pt x="42068" y="10882"/>
                    <a:pt x="41976" y="10943"/>
                    <a:pt x="41916" y="11003"/>
                  </a:cubicBezTo>
                  <a:cubicBezTo>
                    <a:pt x="41885" y="11064"/>
                    <a:pt x="41855" y="11125"/>
                    <a:pt x="41885" y="11186"/>
                  </a:cubicBezTo>
                  <a:cubicBezTo>
                    <a:pt x="41976" y="11459"/>
                    <a:pt x="42189" y="11672"/>
                    <a:pt x="42463" y="11733"/>
                  </a:cubicBezTo>
                  <a:cubicBezTo>
                    <a:pt x="42615" y="11794"/>
                    <a:pt x="42767" y="11824"/>
                    <a:pt x="42919" y="11855"/>
                  </a:cubicBezTo>
                  <a:cubicBezTo>
                    <a:pt x="42980" y="11855"/>
                    <a:pt x="43040" y="11885"/>
                    <a:pt x="43101" y="11885"/>
                  </a:cubicBezTo>
                  <a:cubicBezTo>
                    <a:pt x="43132" y="11915"/>
                    <a:pt x="43132" y="11915"/>
                    <a:pt x="43162" y="11946"/>
                  </a:cubicBezTo>
                  <a:cubicBezTo>
                    <a:pt x="43162" y="12006"/>
                    <a:pt x="43162" y="12037"/>
                    <a:pt x="43101" y="12006"/>
                  </a:cubicBezTo>
                  <a:cubicBezTo>
                    <a:pt x="42980" y="11946"/>
                    <a:pt x="42858" y="11915"/>
                    <a:pt x="42767" y="11946"/>
                  </a:cubicBezTo>
                  <a:cubicBezTo>
                    <a:pt x="42554" y="11976"/>
                    <a:pt x="42341" y="11976"/>
                    <a:pt x="42159" y="11946"/>
                  </a:cubicBezTo>
                  <a:cubicBezTo>
                    <a:pt x="42037" y="11946"/>
                    <a:pt x="41916" y="11885"/>
                    <a:pt x="41885" y="11763"/>
                  </a:cubicBezTo>
                  <a:cubicBezTo>
                    <a:pt x="41855" y="11733"/>
                    <a:pt x="41824" y="11703"/>
                    <a:pt x="41824" y="11642"/>
                  </a:cubicBezTo>
                  <a:cubicBezTo>
                    <a:pt x="41642" y="11429"/>
                    <a:pt x="41551" y="11155"/>
                    <a:pt x="41521" y="10882"/>
                  </a:cubicBezTo>
                  <a:cubicBezTo>
                    <a:pt x="41490" y="10669"/>
                    <a:pt x="41429" y="10456"/>
                    <a:pt x="41277" y="10274"/>
                  </a:cubicBezTo>
                  <a:cubicBezTo>
                    <a:pt x="41217" y="10213"/>
                    <a:pt x="41186" y="10183"/>
                    <a:pt x="41125" y="10152"/>
                  </a:cubicBezTo>
                  <a:lnTo>
                    <a:pt x="41065" y="10152"/>
                  </a:lnTo>
                  <a:cubicBezTo>
                    <a:pt x="41034" y="10152"/>
                    <a:pt x="41034" y="10183"/>
                    <a:pt x="41034" y="10183"/>
                  </a:cubicBezTo>
                  <a:cubicBezTo>
                    <a:pt x="41065" y="10365"/>
                    <a:pt x="41125" y="10517"/>
                    <a:pt x="41186" y="10699"/>
                  </a:cubicBezTo>
                  <a:cubicBezTo>
                    <a:pt x="41217" y="10821"/>
                    <a:pt x="41186" y="10973"/>
                    <a:pt x="41125" y="11095"/>
                  </a:cubicBezTo>
                  <a:cubicBezTo>
                    <a:pt x="41095" y="11125"/>
                    <a:pt x="41095" y="11155"/>
                    <a:pt x="41065" y="11186"/>
                  </a:cubicBezTo>
                  <a:cubicBezTo>
                    <a:pt x="40943" y="11307"/>
                    <a:pt x="40882" y="11490"/>
                    <a:pt x="40943" y="11642"/>
                  </a:cubicBezTo>
                  <a:cubicBezTo>
                    <a:pt x="40973" y="11794"/>
                    <a:pt x="40882" y="11976"/>
                    <a:pt x="40973" y="12098"/>
                  </a:cubicBezTo>
                  <a:cubicBezTo>
                    <a:pt x="41095" y="12219"/>
                    <a:pt x="41186" y="12341"/>
                    <a:pt x="41308" y="12432"/>
                  </a:cubicBezTo>
                  <a:cubicBezTo>
                    <a:pt x="41399" y="12523"/>
                    <a:pt x="41490" y="12584"/>
                    <a:pt x="41581" y="12645"/>
                  </a:cubicBezTo>
                  <a:cubicBezTo>
                    <a:pt x="41703" y="12766"/>
                    <a:pt x="41764" y="12918"/>
                    <a:pt x="41764" y="13070"/>
                  </a:cubicBezTo>
                  <a:cubicBezTo>
                    <a:pt x="41764" y="13253"/>
                    <a:pt x="41764" y="13435"/>
                    <a:pt x="41794" y="13617"/>
                  </a:cubicBezTo>
                  <a:cubicBezTo>
                    <a:pt x="41885" y="13952"/>
                    <a:pt x="42007" y="14256"/>
                    <a:pt x="42189" y="14560"/>
                  </a:cubicBezTo>
                  <a:cubicBezTo>
                    <a:pt x="42220" y="14621"/>
                    <a:pt x="42311" y="14681"/>
                    <a:pt x="42402" y="14651"/>
                  </a:cubicBezTo>
                  <a:cubicBezTo>
                    <a:pt x="42584" y="14681"/>
                    <a:pt x="42767" y="14590"/>
                    <a:pt x="42888" y="14469"/>
                  </a:cubicBezTo>
                  <a:cubicBezTo>
                    <a:pt x="43040" y="14286"/>
                    <a:pt x="43223" y="14347"/>
                    <a:pt x="43375" y="14438"/>
                  </a:cubicBezTo>
                  <a:cubicBezTo>
                    <a:pt x="43405" y="14438"/>
                    <a:pt x="43435" y="14469"/>
                    <a:pt x="43435" y="14469"/>
                  </a:cubicBezTo>
                  <a:cubicBezTo>
                    <a:pt x="43435" y="14469"/>
                    <a:pt x="43405" y="14499"/>
                    <a:pt x="43375" y="14529"/>
                  </a:cubicBezTo>
                  <a:cubicBezTo>
                    <a:pt x="43192" y="14651"/>
                    <a:pt x="43010" y="14772"/>
                    <a:pt x="42828" y="14924"/>
                  </a:cubicBezTo>
                  <a:cubicBezTo>
                    <a:pt x="42676" y="15076"/>
                    <a:pt x="42645" y="15320"/>
                    <a:pt x="42767" y="15472"/>
                  </a:cubicBezTo>
                  <a:cubicBezTo>
                    <a:pt x="42858" y="15563"/>
                    <a:pt x="42949" y="15654"/>
                    <a:pt x="43010" y="15745"/>
                  </a:cubicBezTo>
                  <a:cubicBezTo>
                    <a:pt x="43101" y="15867"/>
                    <a:pt x="43132" y="16049"/>
                    <a:pt x="43071" y="16201"/>
                  </a:cubicBezTo>
                  <a:cubicBezTo>
                    <a:pt x="43010" y="16414"/>
                    <a:pt x="42949" y="16627"/>
                    <a:pt x="42980" y="16870"/>
                  </a:cubicBezTo>
                  <a:cubicBezTo>
                    <a:pt x="42949" y="16961"/>
                    <a:pt x="42919" y="17083"/>
                    <a:pt x="42858" y="17174"/>
                  </a:cubicBezTo>
                  <a:cubicBezTo>
                    <a:pt x="42706" y="17356"/>
                    <a:pt x="42584" y="17599"/>
                    <a:pt x="42524" y="17842"/>
                  </a:cubicBezTo>
                  <a:cubicBezTo>
                    <a:pt x="42524" y="17873"/>
                    <a:pt x="42463" y="17903"/>
                    <a:pt x="42432" y="17903"/>
                  </a:cubicBezTo>
                  <a:cubicBezTo>
                    <a:pt x="42159" y="17873"/>
                    <a:pt x="41885" y="17842"/>
                    <a:pt x="41612" y="17782"/>
                  </a:cubicBezTo>
                  <a:cubicBezTo>
                    <a:pt x="41581" y="17782"/>
                    <a:pt x="41490" y="17751"/>
                    <a:pt x="41490" y="17751"/>
                  </a:cubicBezTo>
                  <a:cubicBezTo>
                    <a:pt x="41490" y="17690"/>
                    <a:pt x="41490" y="17599"/>
                    <a:pt x="41490" y="17538"/>
                  </a:cubicBezTo>
                  <a:lnTo>
                    <a:pt x="41490" y="17538"/>
                  </a:lnTo>
                  <a:cubicBezTo>
                    <a:pt x="41460" y="17538"/>
                    <a:pt x="41429" y="17538"/>
                    <a:pt x="41490" y="17508"/>
                  </a:cubicBezTo>
                  <a:lnTo>
                    <a:pt x="41521" y="17538"/>
                  </a:lnTo>
                  <a:lnTo>
                    <a:pt x="41521" y="17538"/>
                  </a:lnTo>
                  <a:cubicBezTo>
                    <a:pt x="41581" y="17569"/>
                    <a:pt x="41642" y="17599"/>
                    <a:pt x="41703" y="17630"/>
                  </a:cubicBezTo>
                  <a:cubicBezTo>
                    <a:pt x="41885" y="17751"/>
                    <a:pt x="42128" y="17630"/>
                    <a:pt x="42189" y="17417"/>
                  </a:cubicBezTo>
                  <a:cubicBezTo>
                    <a:pt x="42341" y="17022"/>
                    <a:pt x="42463" y="16596"/>
                    <a:pt x="42524" y="16171"/>
                  </a:cubicBezTo>
                  <a:cubicBezTo>
                    <a:pt x="42524" y="16110"/>
                    <a:pt x="42524" y="16049"/>
                    <a:pt x="42493" y="15988"/>
                  </a:cubicBezTo>
                  <a:cubicBezTo>
                    <a:pt x="42402" y="15836"/>
                    <a:pt x="42341" y="15654"/>
                    <a:pt x="42372" y="15472"/>
                  </a:cubicBezTo>
                  <a:cubicBezTo>
                    <a:pt x="42402" y="15350"/>
                    <a:pt x="42341" y="15228"/>
                    <a:pt x="42250" y="15168"/>
                  </a:cubicBezTo>
                  <a:lnTo>
                    <a:pt x="41976" y="14985"/>
                  </a:lnTo>
                  <a:cubicBezTo>
                    <a:pt x="41824" y="14894"/>
                    <a:pt x="41733" y="14742"/>
                    <a:pt x="41703" y="14590"/>
                  </a:cubicBezTo>
                  <a:cubicBezTo>
                    <a:pt x="41521" y="14073"/>
                    <a:pt x="41308" y="13557"/>
                    <a:pt x="41186" y="13040"/>
                  </a:cubicBezTo>
                  <a:cubicBezTo>
                    <a:pt x="41095" y="12736"/>
                    <a:pt x="40913" y="12462"/>
                    <a:pt x="40639" y="12280"/>
                  </a:cubicBezTo>
                  <a:cubicBezTo>
                    <a:pt x="40517" y="12189"/>
                    <a:pt x="40426" y="12037"/>
                    <a:pt x="40457" y="11885"/>
                  </a:cubicBezTo>
                  <a:cubicBezTo>
                    <a:pt x="40457" y="11429"/>
                    <a:pt x="40396" y="10973"/>
                    <a:pt x="40274" y="10517"/>
                  </a:cubicBezTo>
                  <a:cubicBezTo>
                    <a:pt x="40244" y="10426"/>
                    <a:pt x="40183" y="10365"/>
                    <a:pt x="40092" y="10335"/>
                  </a:cubicBezTo>
                  <a:cubicBezTo>
                    <a:pt x="39758" y="10152"/>
                    <a:pt x="39393" y="10122"/>
                    <a:pt x="39028" y="10213"/>
                  </a:cubicBezTo>
                  <a:cubicBezTo>
                    <a:pt x="38967" y="10244"/>
                    <a:pt x="38846" y="10213"/>
                    <a:pt x="38755" y="10213"/>
                  </a:cubicBezTo>
                  <a:cubicBezTo>
                    <a:pt x="38694" y="10244"/>
                    <a:pt x="38663" y="10304"/>
                    <a:pt x="38633" y="10365"/>
                  </a:cubicBezTo>
                  <a:cubicBezTo>
                    <a:pt x="38603" y="10487"/>
                    <a:pt x="38603" y="10578"/>
                    <a:pt x="38633" y="10699"/>
                  </a:cubicBezTo>
                  <a:cubicBezTo>
                    <a:pt x="38633" y="11064"/>
                    <a:pt x="38633" y="11429"/>
                    <a:pt x="38663" y="11794"/>
                  </a:cubicBezTo>
                  <a:cubicBezTo>
                    <a:pt x="38694" y="11976"/>
                    <a:pt x="38633" y="12158"/>
                    <a:pt x="38511" y="12280"/>
                  </a:cubicBezTo>
                  <a:cubicBezTo>
                    <a:pt x="38359" y="12462"/>
                    <a:pt x="38299" y="12645"/>
                    <a:pt x="38329" y="12858"/>
                  </a:cubicBezTo>
                  <a:cubicBezTo>
                    <a:pt x="38299" y="13010"/>
                    <a:pt x="38359" y="13131"/>
                    <a:pt x="38481" y="13222"/>
                  </a:cubicBezTo>
                  <a:cubicBezTo>
                    <a:pt x="38603" y="13283"/>
                    <a:pt x="38694" y="13405"/>
                    <a:pt x="38724" y="13526"/>
                  </a:cubicBezTo>
                  <a:cubicBezTo>
                    <a:pt x="38755" y="13739"/>
                    <a:pt x="38907" y="13921"/>
                    <a:pt x="38785" y="14134"/>
                  </a:cubicBezTo>
                  <a:cubicBezTo>
                    <a:pt x="38785" y="14165"/>
                    <a:pt x="38785" y="14225"/>
                    <a:pt x="38785" y="14256"/>
                  </a:cubicBezTo>
                  <a:cubicBezTo>
                    <a:pt x="38907" y="14438"/>
                    <a:pt x="38998" y="14621"/>
                    <a:pt x="39119" y="14772"/>
                  </a:cubicBezTo>
                  <a:lnTo>
                    <a:pt x="39210" y="14772"/>
                  </a:lnTo>
                  <a:cubicBezTo>
                    <a:pt x="39302" y="14712"/>
                    <a:pt x="39454" y="14712"/>
                    <a:pt x="39514" y="14803"/>
                  </a:cubicBezTo>
                  <a:cubicBezTo>
                    <a:pt x="39666" y="15046"/>
                    <a:pt x="39910" y="15198"/>
                    <a:pt x="40153" y="15289"/>
                  </a:cubicBezTo>
                  <a:cubicBezTo>
                    <a:pt x="40183" y="15289"/>
                    <a:pt x="40214" y="15380"/>
                    <a:pt x="40214" y="15411"/>
                  </a:cubicBezTo>
                  <a:cubicBezTo>
                    <a:pt x="40214" y="15532"/>
                    <a:pt x="40214" y="15654"/>
                    <a:pt x="40214" y="15745"/>
                  </a:cubicBezTo>
                  <a:cubicBezTo>
                    <a:pt x="40214" y="15836"/>
                    <a:pt x="40122" y="15867"/>
                    <a:pt x="40062" y="15806"/>
                  </a:cubicBezTo>
                  <a:lnTo>
                    <a:pt x="39697" y="15563"/>
                  </a:lnTo>
                  <a:cubicBezTo>
                    <a:pt x="39606" y="15502"/>
                    <a:pt x="39484" y="15441"/>
                    <a:pt x="39393" y="15380"/>
                  </a:cubicBezTo>
                  <a:cubicBezTo>
                    <a:pt x="39241" y="15289"/>
                    <a:pt x="39058" y="15259"/>
                    <a:pt x="38876" y="15168"/>
                  </a:cubicBezTo>
                  <a:cubicBezTo>
                    <a:pt x="38724" y="15107"/>
                    <a:pt x="38603" y="15046"/>
                    <a:pt x="38451" y="14985"/>
                  </a:cubicBezTo>
                  <a:cubicBezTo>
                    <a:pt x="38238" y="15016"/>
                    <a:pt x="38147" y="14833"/>
                    <a:pt x="37995" y="14742"/>
                  </a:cubicBezTo>
                  <a:cubicBezTo>
                    <a:pt x="37691" y="14590"/>
                    <a:pt x="37326" y="14529"/>
                    <a:pt x="36992" y="14590"/>
                  </a:cubicBezTo>
                  <a:cubicBezTo>
                    <a:pt x="36961" y="14590"/>
                    <a:pt x="36900" y="14590"/>
                    <a:pt x="36870" y="14590"/>
                  </a:cubicBezTo>
                  <a:cubicBezTo>
                    <a:pt x="36475" y="14621"/>
                    <a:pt x="36080" y="14499"/>
                    <a:pt x="35776" y="14256"/>
                  </a:cubicBezTo>
                  <a:cubicBezTo>
                    <a:pt x="35624" y="14134"/>
                    <a:pt x="35441" y="14013"/>
                    <a:pt x="35289" y="13891"/>
                  </a:cubicBezTo>
                  <a:cubicBezTo>
                    <a:pt x="35198" y="13891"/>
                    <a:pt x="35137" y="13921"/>
                    <a:pt x="35107" y="13952"/>
                  </a:cubicBezTo>
                  <a:cubicBezTo>
                    <a:pt x="35077" y="13982"/>
                    <a:pt x="35077" y="14013"/>
                    <a:pt x="35077" y="14013"/>
                  </a:cubicBezTo>
                  <a:cubicBezTo>
                    <a:pt x="35016" y="14195"/>
                    <a:pt x="35077" y="14408"/>
                    <a:pt x="35229" y="14499"/>
                  </a:cubicBezTo>
                  <a:cubicBezTo>
                    <a:pt x="35381" y="14651"/>
                    <a:pt x="35654" y="14651"/>
                    <a:pt x="35776" y="14864"/>
                  </a:cubicBezTo>
                  <a:cubicBezTo>
                    <a:pt x="35806" y="14894"/>
                    <a:pt x="35867" y="14894"/>
                    <a:pt x="35928" y="14894"/>
                  </a:cubicBezTo>
                  <a:cubicBezTo>
                    <a:pt x="36019" y="14924"/>
                    <a:pt x="36080" y="14955"/>
                    <a:pt x="36141" y="15046"/>
                  </a:cubicBezTo>
                  <a:cubicBezTo>
                    <a:pt x="36262" y="15198"/>
                    <a:pt x="36384" y="15350"/>
                    <a:pt x="36536" y="15532"/>
                  </a:cubicBezTo>
                  <a:cubicBezTo>
                    <a:pt x="36596" y="15593"/>
                    <a:pt x="36566" y="15715"/>
                    <a:pt x="36505" y="15776"/>
                  </a:cubicBezTo>
                  <a:cubicBezTo>
                    <a:pt x="36353" y="15897"/>
                    <a:pt x="36201" y="15958"/>
                    <a:pt x="36141" y="16140"/>
                  </a:cubicBezTo>
                  <a:cubicBezTo>
                    <a:pt x="36141" y="16171"/>
                    <a:pt x="36110" y="16171"/>
                    <a:pt x="36110" y="16171"/>
                  </a:cubicBezTo>
                  <a:cubicBezTo>
                    <a:pt x="36049" y="16171"/>
                    <a:pt x="36019" y="16140"/>
                    <a:pt x="36019" y="16110"/>
                  </a:cubicBezTo>
                  <a:cubicBezTo>
                    <a:pt x="35989" y="16079"/>
                    <a:pt x="35958" y="15928"/>
                    <a:pt x="35928" y="15836"/>
                  </a:cubicBezTo>
                  <a:cubicBezTo>
                    <a:pt x="35897" y="15745"/>
                    <a:pt x="35776" y="15684"/>
                    <a:pt x="35654" y="15715"/>
                  </a:cubicBezTo>
                  <a:cubicBezTo>
                    <a:pt x="35502" y="15776"/>
                    <a:pt x="35350" y="15897"/>
                    <a:pt x="35168" y="15867"/>
                  </a:cubicBezTo>
                  <a:cubicBezTo>
                    <a:pt x="35137" y="15897"/>
                    <a:pt x="35107" y="15897"/>
                    <a:pt x="35107" y="15928"/>
                  </a:cubicBezTo>
                  <a:cubicBezTo>
                    <a:pt x="35046" y="16079"/>
                    <a:pt x="34894" y="16140"/>
                    <a:pt x="34712" y="16110"/>
                  </a:cubicBezTo>
                  <a:cubicBezTo>
                    <a:pt x="34560" y="16110"/>
                    <a:pt x="34408" y="16171"/>
                    <a:pt x="34286" y="16292"/>
                  </a:cubicBezTo>
                  <a:cubicBezTo>
                    <a:pt x="34165" y="16444"/>
                    <a:pt x="33982" y="16475"/>
                    <a:pt x="33830" y="16566"/>
                  </a:cubicBezTo>
                  <a:cubicBezTo>
                    <a:pt x="33800" y="16596"/>
                    <a:pt x="33709" y="16566"/>
                    <a:pt x="33648" y="16566"/>
                  </a:cubicBezTo>
                  <a:cubicBezTo>
                    <a:pt x="33648" y="16535"/>
                    <a:pt x="33648" y="16475"/>
                    <a:pt x="33648" y="16444"/>
                  </a:cubicBezTo>
                  <a:cubicBezTo>
                    <a:pt x="33678" y="16262"/>
                    <a:pt x="33618" y="16079"/>
                    <a:pt x="33496" y="15958"/>
                  </a:cubicBezTo>
                  <a:cubicBezTo>
                    <a:pt x="33344" y="15928"/>
                    <a:pt x="33223" y="15988"/>
                    <a:pt x="33162" y="16140"/>
                  </a:cubicBezTo>
                  <a:cubicBezTo>
                    <a:pt x="33162" y="16171"/>
                    <a:pt x="33101" y="16231"/>
                    <a:pt x="33071" y="16231"/>
                  </a:cubicBezTo>
                  <a:cubicBezTo>
                    <a:pt x="32949" y="16231"/>
                    <a:pt x="32919" y="16353"/>
                    <a:pt x="32827" y="16383"/>
                  </a:cubicBezTo>
                  <a:cubicBezTo>
                    <a:pt x="32706" y="16444"/>
                    <a:pt x="32615" y="16475"/>
                    <a:pt x="32493" y="16475"/>
                  </a:cubicBezTo>
                  <a:cubicBezTo>
                    <a:pt x="32341" y="16535"/>
                    <a:pt x="32219" y="16627"/>
                    <a:pt x="32098" y="16748"/>
                  </a:cubicBezTo>
                  <a:cubicBezTo>
                    <a:pt x="31885" y="17052"/>
                    <a:pt x="31581" y="17326"/>
                    <a:pt x="31277" y="17538"/>
                  </a:cubicBezTo>
                  <a:cubicBezTo>
                    <a:pt x="31186" y="17599"/>
                    <a:pt x="31156" y="17660"/>
                    <a:pt x="31125" y="17751"/>
                  </a:cubicBezTo>
                  <a:cubicBezTo>
                    <a:pt x="31125" y="17873"/>
                    <a:pt x="31095" y="17994"/>
                    <a:pt x="31064" y="18086"/>
                  </a:cubicBezTo>
                  <a:cubicBezTo>
                    <a:pt x="31064" y="18146"/>
                    <a:pt x="31034" y="18177"/>
                    <a:pt x="31004" y="18207"/>
                  </a:cubicBezTo>
                  <a:cubicBezTo>
                    <a:pt x="30821" y="18390"/>
                    <a:pt x="30548" y="18390"/>
                    <a:pt x="30335" y="18238"/>
                  </a:cubicBezTo>
                  <a:cubicBezTo>
                    <a:pt x="30244" y="18146"/>
                    <a:pt x="30122" y="18055"/>
                    <a:pt x="30031" y="17964"/>
                  </a:cubicBezTo>
                  <a:cubicBezTo>
                    <a:pt x="29940" y="17873"/>
                    <a:pt x="29940" y="17721"/>
                    <a:pt x="30031" y="17660"/>
                  </a:cubicBezTo>
                  <a:cubicBezTo>
                    <a:pt x="30153" y="17569"/>
                    <a:pt x="30274" y="17508"/>
                    <a:pt x="30365" y="17417"/>
                  </a:cubicBezTo>
                  <a:cubicBezTo>
                    <a:pt x="30457" y="17356"/>
                    <a:pt x="30457" y="17265"/>
                    <a:pt x="30396" y="17174"/>
                  </a:cubicBezTo>
                  <a:cubicBezTo>
                    <a:pt x="30305" y="17083"/>
                    <a:pt x="30213" y="16991"/>
                    <a:pt x="30122" y="16870"/>
                  </a:cubicBezTo>
                  <a:cubicBezTo>
                    <a:pt x="30001" y="16687"/>
                    <a:pt x="29788" y="16596"/>
                    <a:pt x="29545" y="16627"/>
                  </a:cubicBezTo>
                  <a:cubicBezTo>
                    <a:pt x="29362" y="16657"/>
                    <a:pt x="29180" y="16657"/>
                    <a:pt x="28998" y="16627"/>
                  </a:cubicBezTo>
                  <a:cubicBezTo>
                    <a:pt x="28998" y="16627"/>
                    <a:pt x="28967" y="16657"/>
                    <a:pt x="28967" y="16657"/>
                  </a:cubicBezTo>
                  <a:cubicBezTo>
                    <a:pt x="28906" y="16687"/>
                    <a:pt x="28906" y="16748"/>
                    <a:pt x="28967" y="16779"/>
                  </a:cubicBezTo>
                  <a:cubicBezTo>
                    <a:pt x="29271" y="16991"/>
                    <a:pt x="29393" y="17386"/>
                    <a:pt x="29301" y="17751"/>
                  </a:cubicBezTo>
                  <a:cubicBezTo>
                    <a:pt x="29301" y="17842"/>
                    <a:pt x="29301" y="17934"/>
                    <a:pt x="29301" y="18025"/>
                  </a:cubicBezTo>
                  <a:cubicBezTo>
                    <a:pt x="29271" y="18116"/>
                    <a:pt x="29332" y="18207"/>
                    <a:pt x="29423" y="18238"/>
                  </a:cubicBezTo>
                  <a:cubicBezTo>
                    <a:pt x="29575" y="18298"/>
                    <a:pt x="29636" y="18450"/>
                    <a:pt x="29636" y="18633"/>
                  </a:cubicBezTo>
                  <a:cubicBezTo>
                    <a:pt x="29636" y="18724"/>
                    <a:pt x="29636" y="18815"/>
                    <a:pt x="29605" y="18876"/>
                  </a:cubicBezTo>
                  <a:cubicBezTo>
                    <a:pt x="29605" y="18997"/>
                    <a:pt x="29514" y="19058"/>
                    <a:pt x="29423" y="19058"/>
                  </a:cubicBezTo>
                  <a:cubicBezTo>
                    <a:pt x="29301" y="19028"/>
                    <a:pt x="29149" y="18997"/>
                    <a:pt x="29028" y="18967"/>
                  </a:cubicBezTo>
                  <a:cubicBezTo>
                    <a:pt x="28876" y="18876"/>
                    <a:pt x="28663" y="18937"/>
                    <a:pt x="28572" y="19119"/>
                  </a:cubicBezTo>
                  <a:cubicBezTo>
                    <a:pt x="28511" y="19210"/>
                    <a:pt x="28420" y="19271"/>
                    <a:pt x="28329" y="19332"/>
                  </a:cubicBezTo>
                  <a:cubicBezTo>
                    <a:pt x="28207" y="19453"/>
                    <a:pt x="28086" y="19545"/>
                    <a:pt x="27994" y="19697"/>
                  </a:cubicBezTo>
                  <a:cubicBezTo>
                    <a:pt x="27812" y="19970"/>
                    <a:pt x="27660" y="20061"/>
                    <a:pt x="27994" y="20456"/>
                  </a:cubicBezTo>
                  <a:cubicBezTo>
                    <a:pt x="28025" y="20487"/>
                    <a:pt x="28055" y="20517"/>
                    <a:pt x="28086" y="20578"/>
                  </a:cubicBezTo>
                  <a:cubicBezTo>
                    <a:pt x="28116" y="20639"/>
                    <a:pt x="28086" y="20760"/>
                    <a:pt x="28025" y="20821"/>
                  </a:cubicBezTo>
                  <a:cubicBezTo>
                    <a:pt x="27994" y="20912"/>
                    <a:pt x="27873" y="20943"/>
                    <a:pt x="27782" y="20912"/>
                  </a:cubicBezTo>
                  <a:cubicBezTo>
                    <a:pt x="27447" y="20791"/>
                    <a:pt x="27143" y="20639"/>
                    <a:pt x="26809" y="20426"/>
                  </a:cubicBezTo>
                  <a:cubicBezTo>
                    <a:pt x="26779" y="20396"/>
                    <a:pt x="26687" y="20396"/>
                    <a:pt x="26627" y="20365"/>
                  </a:cubicBezTo>
                  <a:cubicBezTo>
                    <a:pt x="26566" y="20365"/>
                    <a:pt x="26505" y="20396"/>
                    <a:pt x="26475" y="20456"/>
                  </a:cubicBezTo>
                  <a:cubicBezTo>
                    <a:pt x="26414" y="20517"/>
                    <a:pt x="26383" y="20608"/>
                    <a:pt x="26353" y="20700"/>
                  </a:cubicBezTo>
                  <a:cubicBezTo>
                    <a:pt x="26323" y="20791"/>
                    <a:pt x="26353" y="20882"/>
                    <a:pt x="26414" y="20943"/>
                  </a:cubicBezTo>
                  <a:cubicBezTo>
                    <a:pt x="26535" y="21125"/>
                    <a:pt x="26718" y="21247"/>
                    <a:pt x="26931" y="21247"/>
                  </a:cubicBezTo>
                  <a:cubicBezTo>
                    <a:pt x="26961" y="21277"/>
                    <a:pt x="27022" y="21277"/>
                    <a:pt x="27052" y="21308"/>
                  </a:cubicBezTo>
                  <a:cubicBezTo>
                    <a:pt x="27113" y="21338"/>
                    <a:pt x="27143" y="21399"/>
                    <a:pt x="27113" y="21460"/>
                  </a:cubicBezTo>
                  <a:cubicBezTo>
                    <a:pt x="27113" y="21581"/>
                    <a:pt x="27022" y="21672"/>
                    <a:pt x="26900" y="21672"/>
                  </a:cubicBezTo>
                  <a:cubicBezTo>
                    <a:pt x="26687" y="21672"/>
                    <a:pt x="26444" y="21581"/>
                    <a:pt x="26292" y="21399"/>
                  </a:cubicBezTo>
                  <a:cubicBezTo>
                    <a:pt x="26201" y="21308"/>
                    <a:pt x="26080" y="21247"/>
                    <a:pt x="25928" y="21216"/>
                  </a:cubicBezTo>
                  <a:cubicBezTo>
                    <a:pt x="25836" y="21216"/>
                    <a:pt x="25776" y="21156"/>
                    <a:pt x="25745" y="21095"/>
                  </a:cubicBezTo>
                  <a:cubicBezTo>
                    <a:pt x="25715" y="20882"/>
                    <a:pt x="25624" y="20700"/>
                    <a:pt x="25502" y="20517"/>
                  </a:cubicBezTo>
                  <a:cubicBezTo>
                    <a:pt x="25441" y="20396"/>
                    <a:pt x="25441" y="20274"/>
                    <a:pt x="25472" y="20152"/>
                  </a:cubicBezTo>
                  <a:cubicBezTo>
                    <a:pt x="25532" y="19849"/>
                    <a:pt x="25350" y="19575"/>
                    <a:pt x="25076" y="19514"/>
                  </a:cubicBezTo>
                  <a:cubicBezTo>
                    <a:pt x="24955" y="19453"/>
                    <a:pt x="24833" y="19393"/>
                    <a:pt x="24742" y="19301"/>
                  </a:cubicBezTo>
                  <a:cubicBezTo>
                    <a:pt x="24651" y="19180"/>
                    <a:pt x="24499" y="19119"/>
                    <a:pt x="24438" y="18967"/>
                  </a:cubicBezTo>
                  <a:lnTo>
                    <a:pt x="24408" y="18967"/>
                  </a:lnTo>
                  <a:lnTo>
                    <a:pt x="24408" y="18937"/>
                  </a:lnTo>
                  <a:lnTo>
                    <a:pt x="24438" y="18937"/>
                  </a:lnTo>
                  <a:lnTo>
                    <a:pt x="24438" y="18937"/>
                  </a:lnTo>
                  <a:cubicBezTo>
                    <a:pt x="24621" y="18937"/>
                    <a:pt x="24833" y="18997"/>
                    <a:pt x="24985" y="19089"/>
                  </a:cubicBezTo>
                  <a:cubicBezTo>
                    <a:pt x="25472" y="19271"/>
                    <a:pt x="25988" y="19393"/>
                    <a:pt x="26505" y="19484"/>
                  </a:cubicBezTo>
                  <a:cubicBezTo>
                    <a:pt x="26870" y="19575"/>
                    <a:pt x="27265" y="19514"/>
                    <a:pt x="27630" y="19362"/>
                  </a:cubicBezTo>
                  <a:cubicBezTo>
                    <a:pt x="27690" y="19332"/>
                    <a:pt x="27751" y="19301"/>
                    <a:pt x="27812" y="19241"/>
                  </a:cubicBezTo>
                  <a:cubicBezTo>
                    <a:pt x="28025" y="19028"/>
                    <a:pt x="28177" y="18724"/>
                    <a:pt x="28238" y="18420"/>
                  </a:cubicBezTo>
                  <a:cubicBezTo>
                    <a:pt x="28238" y="18329"/>
                    <a:pt x="28238" y="18238"/>
                    <a:pt x="28177" y="18146"/>
                  </a:cubicBezTo>
                  <a:cubicBezTo>
                    <a:pt x="28055" y="17964"/>
                    <a:pt x="27934" y="17721"/>
                    <a:pt x="27690" y="17599"/>
                  </a:cubicBezTo>
                  <a:cubicBezTo>
                    <a:pt x="27599" y="17538"/>
                    <a:pt x="27508" y="17478"/>
                    <a:pt x="27447" y="17386"/>
                  </a:cubicBezTo>
                  <a:cubicBezTo>
                    <a:pt x="27326" y="17295"/>
                    <a:pt x="27204" y="17235"/>
                    <a:pt x="27083" y="17204"/>
                  </a:cubicBezTo>
                  <a:cubicBezTo>
                    <a:pt x="26870" y="17174"/>
                    <a:pt x="26657" y="17083"/>
                    <a:pt x="26475" y="16931"/>
                  </a:cubicBezTo>
                  <a:cubicBezTo>
                    <a:pt x="26292" y="16779"/>
                    <a:pt x="26110" y="16657"/>
                    <a:pt x="25928" y="16535"/>
                  </a:cubicBezTo>
                  <a:cubicBezTo>
                    <a:pt x="25532" y="16262"/>
                    <a:pt x="25046" y="16110"/>
                    <a:pt x="24560" y="16171"/>
                  </a:cubicBezTo>
                  <a:cubicBezTo>
                    <a:pt x="24469" y="16171"/>
                    <a:pt x="24408" y="16201"/>
                    <a:pt x="24317" y="16201"/>
                  </a:cubicBezTo>
                  <a:cubicBezTo>
                    <a:pt x="24195" y="16201"/>
                    <a:pt x="24073" y="16171"/>
                    <a:pt x="23982" y="16171"/>
                  </a:cubicBezTo>
                  <a:cubicBezTo>
                    <a:pt x="23861" y="16140"/>
                    <a:pt x="23921" y="16079"/>
                    <a:pt x="23921" y="16019"/>
                  </a:cubicBezTo>
                  <a:cubicBezTo>
                    <a:pt x="23952" y="15928"/>
                    <a:pt x="23952" y="15867"/>
                    <a:pt x="23891" y="15836"/>
                  </a:cubicBezTo>
                  <a:cubicBezTo>
                    <a:pt x="23800" y="15776"/>
                    <a:pt x="23739" y="15715"/>
                    <a:pt x="23648" y="15684"/>
                  </a:cubicBezTo>
                  <a:cubicBezTo>
                    <a:pt x="23557" y="15624"/>
                    <a:pt x="23465" y="15654"/>
                    <a:pt x="23405" y="15715"/>
                  </a:cubicBezTo>
                  <a:cubicBezTo>
                    <a:pt x="23314" y="15836"/>
                    <a:pt x="23162" y="15897"/>
                    <a:pt x="23040" y="15836"/>
                  </a:cubicBezTo>
                  <a:cubicBezTo>
                    <a:pt x="22918" y="15776"/>
                    <a:pt x="22766" y="15776"/>
                    <a:pt x="22645" y="15806"/>
                  </a:cubicBezTo>
                  <a:cubicBezTo>
                    <a:pt x="22584" y="15806"/>
                    <a:pt x="22523" y="15776"/>
                    <a:pt x="22462" y="15745"/>
                  </a:cubicBezTo>
                  <a:cubicBezTo>
                    <a:pt x="22432" y="15715"/>
                    <a:pt x="22402" y="15654"/>
                    <a:pt x="22402" y="15624"/>
                  </a:cubicBezTo>
                  <a:cubicBezTo>
                    <a:pt x="22402" y="15593"/>
                    <a:pt x="22432" y="15563"/>
                    <a:pt x="22493" y="15563"/>
                  </a:cubicBezTo>
                  <a:cubicBezTo>
                    <a:pt x="22614" y="15563"/>
                    <a:pt x="22706" y="15502"/>
                    <a:pt x="22797" y="15441"/>
                  </a:cubicBezTo>
                  <a:lnTo>
                    <a:pt x="23070" y="15228"/>
                  </a:lnTo>
                  <a:cubicBezTo>
                    <a:pt x="23101" y="15168"/>
                    <a:pt x="23101" y="15076"/>
                    <a:pt x="23040" y="15046"/>
                  </a:cubicBezTo>
                  <a:cubicBezTo>
                    <a:pt x="22736" y="14894"/>
                    <a:pt x="22432" y="14772"/>
                    <a:pt x="22098" y="14681"/>
                  </a:cubicBezTo>
                  <a:cubicBezTo>
                    <a:pt x="22037" y="14681"/>
                    <a:pt x="21976" y="14712"/>
                    <a:pt x="21915" y="14742"/>
                  </a:cubicBezTo>
                  <a:cubicBezTo>
                    <a:pt x="21885" y="14772"/>
                    <a:pt x="21855" y="14833"/>
                    <a:pt x="21855" y="14864"/>
                  </a:cubicBezTo>
                  <a:cubicBezTo>
                    <a:pt x="21824" y="14924"/>
                    <a:pt x="21763" y="14924"/>
                    <a:pt x="21733" y="14894"/>
                  </a:cubicBezTo>
                  <a:cubicBezTo>
                    <a:pt x="21733" y="14894"/>
                    <a:pt x="21733" y="14864"/>
                    <a:pt x="21733" y="14833"/>
                  </a:cubicBezTo>
                  <a:lnTo>
                    <a:pt x="21733" y="14651"/>
                  </a:lnTo>
                  <a:cubicBezTo>
                    <a:pt x="21733" y="14529"/>
                    <a:pt x="21642" y="14408"/>
                    <a:pt x="21551" y="14377"/>
                  </a:cubicBezTo>
                  <a:cubicBezTo>
                    <a:pt x="21459" y="14347"/>
                    <a:pt x="21338" y="14377"/>
                    <a:pt x="21277" y="14469"/>
                  </a:cubicBezTo>
                  <a:cubicBezTo>
                    <a:pt x="21216" y="14499"/>
                    <a:pt x="21155" y="14590"/>
                    <a:pt x="21155" y="14681"/>
                  </a:cubicBezTo>
                  <a:cubicBezTo>
                    <a:pt x="21155" y="14742"/>
                    <a:pt x="21125" y="14803"/>
                    <a:pt x="21095" y="14864"/>
                  </a:cubicBezTo>
                  <a:cubicBezTo>
                    <a:pt x="21095" y="14924"/>
                    <a:pt x="21034" y="14924"/>
                    <a:pt x="21003" y="14955"/>
                  </a:cubicBezTo>
                  <a:cubicBezTo>
                    <a:pt x="20943" y="14955"/>
                    <a:pt x="20943" y="14924"/>
                    <a:pt x="20943" y="14894"/>
                  </a:cubicBezTo>
                  <a:cubicBezTo>
                    <a:pt x="20912" y="14772"/>
                    <a:pt x="20882" y="14681"/>
                    <a:pt x="20730" y="14681"/>
                  </a:cubicBezTo>
                  <a:cubicBezTo>
                    <a:pt x="20639" y="14681"/>
                    <a:pt x="20639" y="14621"/>
                    <a:pt x="20639" y="14560"/>
                  </a:cubicBezTo>
                  <a:cubicBezTo>
                    <a:pt x="20608" y="14377"/>
                    <a:pt x="20456" y="14347"/>
                    <a:pt x="20396" y="14438"/>
                  </a:cubicBezTo>
                  <a:cubicBezTo>
                    <a:pt x="20274" y="14621"/>
                    <a:pt x="20000" y="14621"/>
                    <a:pt x="19909" y="14803"/>
                  </a:cubicBezTo>
                  <a:cubicBezTo>
                    <a:pt x="19727" y="14833"/>
                    <a:pt x="19636" y="14985"/>
                    <a:pt x="19453" y="15046"/>
                  </a:cubicBezTo>
                  <a:cubicBezTo>
                    <a:pt x="19423" y="15046"/>
                    <a:pt x="19423" y="15046"/>
                    <a:pt x="19392" y="15046"/>
                  </a:cubicBezTo>
                  <a:lnTo>
                    <a:pt x="19392" y="15046"/>
                  </a:lnTo>
                  <a:lnTo>
                    <a:pt x="19362" y="15046"/>
                  </a:lnTo>
                  <a:lnTo>
                    <a:pt x="19392" y="15016"/>
                  </a:lnTo>
                  <a:lnTo>
                    <a:pt x="19392" y="15016"/>
                  </a:lnTo>
                  <a:cubicBezTo>
                    <a:pt x="19392" y="14985"/>
                    <a:pt x="19392" y="14955"/>
                    <a:pt x="19392" y="14924"/>
                  </a:cubicBezTo>
                  <a:lnTo>
                    <a:pt x="19332" y="14924"/>
                  </a:lnTo>
                  <a:cubicBezTo>
                    <a:pt x="19058" y="14924"/>
                    <a:pt x="18997" y="14924"/>
                    <a:pt x="19089" y="15198"/>
                  </a:cubicBezTo>
                  <a:cubicBezTo>
                    <a:pt x="19089" y="15228"/>
                    <a:pt x="19089" y="15289"/>
                    <a:pt x="19089" y="15320"/>
                  </a:cubicBezTo>
                  <a:lnTo>
                    <a:pt x="19119" y="15320"/>
                  </a:lnTo>
                  <a:lnTo>
                    <a:pt x="19149" y="15350"/>
                  </a:lnTo>
                  <a:lnTo>
                    <a:pt x="19089" y="15350"/>
                  </a:lnTo>
                  <a:cubicBezTo>
                    <a:pt x="18845" y="15350"/>
                    <a:pt x="18572" y="15441"/>
                    <a:pt x="18359" y="15563"/>
                  </a:cubicBezTo>
                  <a:cubicBezTo>
                    <a:pt x="18329" y="15563"/>
                    <a:pt x="18329" y="15654"/>
                    <a:pt x="18329" y="15684"/>
                  </a:cubicBezTo>
                  <a:cubicBezTo>
                    <a:pt x="18359" y="15745"/>
                    <a:pt x="18389" y="15836"/>
                    <a:pt x="18389" y="15897"/>
                  </a:cubicBezTo>
                  <a:cubicBezTo>
                    <a:pt x="18359" y="15928"/>
                    <a:pt x="18268" y="15928"/>
                    <a:pt x="18207" y="15928"/>
                  </a:cubicBezTo>
                  <a:lnTo>
                    <a:pt x="17873" y="16049"/>
                  </a:lnTo>
                  <a:lnTo>
                    <a:pt x="17873" y="16049"/>
                  </a:lnTo>
                  <a:lnTo>
                    <a:pt x="17873" y="16049"/>
                  </a:lnTo>
                  <a:cubicBezTo>
                    <a:pt x="17903" y="15958"/>
                    <a:pt x="17903" y="15897"/>
                    <a:pt x="17873" y="15836"/>
                  </a:cubicBezTo>
                  <a:cubicBezTo>
                    <a:pt x="17873" y="15776"/>
                    <a:pt x="17812" y="15715"/>
                    <a:pt x="17721" y="15745"/>
                  </a:cubicBezTo>
                  <a:cubicBezTo>
                    <a:pt x="17721" y="15745"/>
                    <a:pt x="17660" y="15776"/>
                    <a:pt x="17660" y="15806"/>
                  </a:cubicBezTo>
                  <a:cubicBezTo>
                    <a:pt x="17660" y="15867"/>
                    <a:pt x="17721" y="15958"/>
                    <a:pt x="17751" y="16049"/>
                  </a:cubicBezTo>
                  <a:lnTo>
                    <a:pt x="17751" y="16049"/>
                  </a:lnTo>
                  <a:lnTo>
                    <a:pt x="17751" y="16049"/>
                  </a:lnTo>
                  <a:cubicBezTo>
                    <a:pt x="17599" y="16019"/>
                    <a:pt x="17417" y="16110"/>
                    <a:pt x="17356" y="16262"/>
                  </a:cubicBezTo>
                  <a:lnTo>
                    <a:pt x="17356" y="16262"/>
                  </a:lnTo>
                  <a:cubicBezTo>
                    <a:pt x="17326" y="16262"/>
                    <a:pt x="17417" y="16353"/>
                    <a:pt x="17326" y="16262"/>
                  </a:cubicBezTo>
                  <a:lnTo>
                    <a:pt x="17326" y="16262"/>
                  </a:lnTo>
                  <a:lnTo>
                    <a:pt x="17143" y="16262"/>
                  </a:lnTo>
                  <a:cubicBezTo>
                    <a:pt x="17022" y="16262"/>
                    <a:pt x="16900" y="16353"/>
                    <a:pt x="16870" y="16475"/>
                  </a:cubicBezTo>
                  <a:cubicBezTo>
                    <a:pt x="16809" y="16596"/>
                    <a:pt x="16839" y="16748"/>
                    <a:pt x="16961" y="16839"/>
                  </a:cubicBezTo>
                  <a:cubicBezTo>
                    <a:pt x="16991" y="16870"/>
                    <a:pt x="17022" y="16900"/>
                    <a:pt x="17052" y="16931"/>
                  </a:cubicBezTo>
                  <a:cubicBezTo>
                    <a:pt x="17113" y="16961"/>
                    <a:pt x="17082" y="17052"/>
                    <a:pt x="17022" y="17083"/>
                  </a:cubicBezTo>
                  <a:cubicBezTo>
                    <a:pt x="16961" y="17143"/>
                    <a:pt x="16900" y="17204"/>
                    <a:pt x="16778" y="17174"/>
                  </a:cubicBezTo>
                  <a:cubicBezTo>
                    <a:pt x="16687" y="17143"/>
                    <a:pt x="16566" y="17143"/>
                    <a:pt x="16444" y="17174"/>
                  </a:cubicBezTo>
                  <a:cubicBezTo>
                    <a:pt x="16383" y="17174"/>
                    <a:pt x="16323" y="17113"/>
                    <a:pt x="16353" y="17052"/>
                  </a:cubicBezTo>
                  <a:lnTo>
                    <a:pt x="16474" y="16718"/>
                  </a:lnTo>
                  <a:cubicBezTo>
                    <a:pt x="16474" y="16718"/>
                    <a:pt x="16444" y="16687"/>
                    <a:pt x="16414" y="16657"/>
                  </a:cubicBezTo>
                  <a:cubicBezTo>
                    <a:pt x="16414" y="16657"/>
                    <a:pt x="16383" y="16657"/>
                    <a:pt x="16383" y="16657"/>
                  </a:cubicBezTo>
                  <a:cubicBezTo>
                    <a:pt x="16201" y="16839"/>
                    <a:pt x="16049" y="16991"/>
                    <a:pt x="15897" y="17143"/>
                  </a:cubicBezTo>
                  <a:cubicBezTo>
                    <a:pt x="15836" y="17204"/>
                    <a:pt x="15897" y="17295"/>
                    <a:pt x="15927" y="17326"/>
                  </a:cubicBezTo>
                  <a:cubicBezTo>
                    <a:pt x="15988" y="17417"/>
                    <a:pt x="15988" y="17508"/>
                    <a:pt x="15897" y="17569"/>
                  </a:cubicBezTo>
                  <a:cubicBezTo>
                    <a:pt x="15867" y="17599"/>
                    <a:pt x="15867" y="17630"/>
                    <a:pt x="15836" y="17660"/>
                  </a:cubicBezTo>
                  <a:cubicBezTo>
                    <a:pt x="15927" y="17690"/>
                    <a:pt x="15988" y="17690"/>
                    <a:pt x="16079" y="17660"/>
                  </a:cubicBezTo>
                  <a:cubicBezTo>
                    <a:pt x="16231" y="17630"/>
                    <a:pt x="16383" y="17599"/>
                    <a:pt x="16535" y="17569"/>
                  </a:cubicBezTo>
                  <a:cubicBezTo>
                    <a:pt x="16626" y="17569"/>
                    <a:pt x="16718" y="17569"/>
                    <a:pt x="16809" y="17599"/>
                  </a:cubicBezTo>
                  <a:cubicBezTo>
                    <a:pt x="16809" y="17599"/>
                    <a:pt x="16839" y="17599"/>
                    <a:pt x="16870" y="17630"/>
                  </a:cubicBezTo>
                  <a:cubicBezTo>
                    <a:pt x="16839" y="17630"/>
                    <a:pt x="16839" y="17660"/>
                    <a:pt x="16809" y="17660"/>
                  </a:cubicBezTo>
                  <a:cubicBezTo>
                    <a:pt x="16718" y="17690"/>
                    <a:pt x="16657" y="17751"/>
                    <a:pt x="16566" y="17782"/>
                  </a:cubicBezTo>
                  <a:cubicBezTo>
                    <a:pt x="16535" y="17812"/>
                    <a:pt x="16474" y="17812"/>
                    <a:pt x="16444" y="17812"/>
                  </a:cubicBezTo>
                  <a:cubicBezTo>
                    <a:pt x="16323" y="17842"/>
                    <a:pt x="16323" y="17903"/>
                    <a:pt x="16353" y="18025"/>
                  </a:cubicBezTo>
                  <a:cubicBezTo>
                    <a:pt x="16262" y="18055"/>
                    <a:pt x="16171" y="18086"/>
                    <a:pt x="16140" y="18177"/>
                  </a:cubicBezTo>
                  <a:cubicBezTo>
                    <a:pt x="16110" y="18238"/>
                    <a:pt x="16140" y="18329"/>
                    <a:pt x="16140" y="18420"/>
                  </a:cubicBezTo>
                  <a:cubicBezTo>
                    <a:pt x="16140" y="18481"/>
                    <a:pt x="16110" y="18511"/>
                    <a:pt x="16079" y="18542"/>
                  </a:cubicBezTo>
                  <a:cubicBezTo>
                    <a:pt x="16049" y="18602"/>
                    <a:pt x="15988" y="18663"/>
                    <a:pt x="15988" y="18724"/>
                  </a:cubicBezTo>
                  <a:cubicBezTo>
                    <a:pt x="15988" y="18815"/>
                    <a:pt x="15927" y="18937"/>
                    <a:pt x="15836" y="18967"/>
                  </a:cubicBezTo>
                  <a:cubicBezTo>
                    <a:pt x="15684" y="19028"/>
                    <a:pt x="15593" y="19149"/>
                    <a:pt x="15563" y="19271"/>
                  </a:cubicBezTo>
                  <a:cubicBezTo>
                    <a:pt x="15563" y="19393"/>
                    <a:pt x="15441" y="19514"/>
                    <a:pt x="15411" y="19666"/>
                  </a:cubicBezTo>
                  <a:cubicBezTo>
                    <a:pt x="15411" y="19788"/>
                    <a:pt x="15411" y="19879"/>
                    <a:pt x="15259" y="19909"/>
                  </a:cubicBezTo>
                  <a:cubicBezTo>
                    <a:pt x="15198" y="19940"/>
                    <a:pt x="15167" y="20001"/>
                    <a:pt x="15198" y="20092"/>
                  </a:cubicBezTo>
                  <a:cubicBezTo>
                    <a:pt x="15228" y="20213"/>
                    <a:pt x="15228" y="20335"/>
                    <a:pt x="15198" y="20487"/>
                  </a:cubicBezTo>
                  <a:cubicBezTo>
                    <a:pt x="15167" y="20608"/>
                    <a:pt x="15137" y="20730"/>
                    <a:pt x="15107" y="20852"/>
                  </a:cubicBezTo>
                  <a:cubicBezTo>
                    <a:pt x="15076" y="20943"/>
                    <a:pt x="15015" y="21004"/>
                    <a:pt x="14924" y="21034"/>
                  </a:cubicBezTo>
                  <a:cubicBezTo>
                    <a:pt x="14864" y="21064"/>
                    <a:pt x="14803" y="21095"/>
                    <a:pt x="14742" y="21125"/>
                  </a:cubicBezTo>
                  <a:cubicBezTo>
                    <a:pt x="14712" y="21125"/>
                    <a:pt x="14681" y="21156"/>
                    <a:pt x="14651" y="21216"/>
                  </a:cubicBezTo>
                  <a:cubicBezTo>
                    <a:pt x="14651" y="21338"/>
                    <a:pt x="14651" y="21429"/>
                    <a:pt x="14529" y="21490"/>
                  </a:cubicBezTo>
                  <a:cubicBezTo>
                    <a:pt x="14316" y="21642"/>
                    <a:pt x="14134" y="21885"/>
                    <a:pt x="14043" y="22128"/>
                  </a:cubicBezTo>
                  <a:cubicBezTo>
                    <a:pt x="14012" y="22189"/>
                    <a:pt x="14012" y="22250"/>
                    <a:pt x="13952" y="22311"/>
                  </a:cubicBezTo>
                  <a:cubicBezTo>
                    <a:pt x="13921" y="22402"/>
                    <a:pt x="13830" y="22463"/>
                    <a:pt x="13739" y="22432"/>
                  </a:cubicBezTo>
                  <a:cubicBezTo>
                    <a:pt x="13648" y="22432"/>
                    <a:pt x="13556" y="22432"/>
                    <a:pt x="13465" y="22402"/>
                  </a:cubicBezTo>
                  <a:cubicBezTo>
                    <a:pt x="13435" y="22402"/>
                    <a:pt x="13435" y="22432"/>
                    <a:pt x="13405" y="22432"/>
                  </a:cubicBezTo>
                  <a:cubicBezTo>
                    <a:pt x="13374" y="22463"/>
                    <a:pt x="13374" y="22523"/>
                    <a:pt x="13405" y="22554"/>
                  </a:cubicBezTo>
                  <a:cubicBezTo>
                    <a:pt x="13435" y="22584"/>
                    <a:pt x="13435" y="22584"/>
                    <a:pt x="13465" y="22615"/>
                  </a:cubicBezTo>
                  <a:cubicBezTo>
                    <a:pt x="13496" y="22675"/>
                    <a:pt x="13496" y="22767"/>
                    <a:pt x="13435" y="22767"/>
                  </a:cubicBezTo>
                  <a:cubicBezTo>
                    <a:pt x="13222" y="22797"/>
                    <a:pt x="13101" y="23040"/>
                    <a:pt x="12888" y="23010"/>
                  </a:cubicBezTo>
                  <a:cubicBezTo>
                    <a:pt x="12736" y="23101"/>
                    <a:pt x="12584" y="23222"/>
                    <a:pt x="12462" y="23314"/>
                  </a:cubicBezTo>
                  <a:lnTo>
                    <a:pt x="12462" y="23374"/>
                  </a:lnTo>
                  <a:cubicBezTo>
                    <a:pt x="12493" y="23526"/>
                    <a:pt x="12401" y="23587"/>
                    <a:pt x="12280" y="23587"/>
                  </a:cubicBezTo>
                  <a:cubicBezTo>
                    <a:pt x="12189" y="23618"/>
                    <a:pt x="12098" y="23648"/>
                    <a:pt x="12006" y="23678"/>
                  </a:cubicBezTo>
                  <a:cubicBezTo>
                    <a:pt x="11946" y="23709"/>
                    <a:pt x="11915" y="23770"/>
                    <a:pt x="11885" y="23830"/>
                  </a:cubicBezTo>
                  <a:cubicBezTo>
                    <a:pt x="11854" y="23922"/>
                    <a:pt x="11885" y="24013"/>
                    <a:pt x="11854" y="24104"/>
                  </a:cubicBezTo>
                  <a:cubicBezTo>
                    <a:pt x="11824" y="24317"/>
                    <a:pt x="11915" y="24590"/>
                    <a:pt x="11794" y="24833"/>
                  </a:cubicBezTo>
                  <a:lnTo>
                    <a:pt x="11794" y="24894"/>
                  </a:lnTo>
                  <a:cubicBezTo>
                    <a:pt x="11854" y="25046"/>
                    <a:pt x="11946" y="25198"/>
                    <a:pt x="12067" y="25350"/>
                  </a:cubicBezTo>
                  <a:cubicBezTo>
                    <a:pt x="12098" y="25441"/>
                    <a:pt x="12158" y="25563"/>
                    <a:pt x="12189" y="25654"/>
                  </a:cubicBezTo>
                  <a:cubicBezTo>
                    <a:pt x="12189" y="25715"/>
                    <a:pt x="12189" y="25806"/>
                    <a:pt x="12128" y="25836"/>
                  </a:cubicBezTo>
                  <a:cubicBezTo>
                    <a:pt x="12098" y="25928"/>
                    <a:pt x="12037" y="25988"/>
                    <a:pt x="11976" y="26049"/>
                  </a:cubicBezTo>
                  <a:cubicBezTo>
                    <a:pt x="11946" y="26110"/>
                    <a:pt x="11946" y="26201"/>
                    <a:pt x="12006" y="26232"/>
                  </a:cubicBezTo>
                  <a:cubicBezTo>
                    <a:pt x="12067" y="26262"/>
                    <a:pt x="12128" y="26292"/>
                    <a:pt x="12189" y="26323"/>
                  </a:cubicBezTo>
                  <a:cubicBezTo>
                    <a:pt x="12249" y="26353"/>
                    <a:pt x="12310" y="26414"/>
                    <a:pt x="12249" y="26475"/>
                  </a:cubicBezTo>
                  <a:cubicBezTo>
                    <a:pt x="12219" y="26536"/>
                    <a:pt x="12128" y="26596"/>
                    <a:pt x="12098" y="26688"/>
                  </a:cubicBezTo>
                  <a:cubicBezTo>
                    <a:pt x="12037" y="26748"/>
                    <a:pt x="12067" y="26870"/>
                    <a:pt x="12128" y="26931"/>
                  </a:cubicBezTo>
                  <a:cubicBezTo>
                    <a:pt x="12341" y="27143"/>
                    <a:pt x="12614" y="27326"/>
                    <a:pt x="12918" y="27447"/>
                  </a:cubicBezTo>
                  <a:cubicBezTo>
                    <a:pt x="12949" y="27447"/>
                    <a:pt x="13009" y="27447"/>
                    <a:pt x="13040" y="27447"/>
                  </a:cubicBezTo>
                  <a:cubicBezTo>
                    <a:pt x="13313" y="27356"/>
                    <a:pt x="13617" y="27295"/>
                    <a:pt x="13800" y="27022"/>
                  </a:cubicBezTo>
                  <a:cubicBezTo>
                    <a:pt x="13860" y="26900"/>
                    <a:pt x="13952" y="26809"/>
                    <a:pt x="14073" y="26718"/>
                  </a:cubicBezTo>
                  <a:cubicBezTo>
                    <a:pt x="14256" y="26566"/>
                    <a:pt x="14499" y="26536"/>
                    <a:pt x="14590" y="26323"/>
                  </a:cubicBezTo>
                  <a:cubicBezTo>
                    <a:pt x="14620" y="26292"/>
                    <a:pt x="14620" y="26292"/>
                    <a:pt x="14651" y="26323"/>
                  </a:cubicBezTo>
                  <a:cubicBezTo>
                    <a:pt x="14712" y="26384"/>
                    <a:pt x="14803" y="26414"/>
                    <a:pt x="14833" y="26505"/>
                  </a:cubicBezTo>
                  <a:cubicBezTo>
                    <a:pt x="14864" y="26566"/>
                    <a:pt x="14864" y="26779"/>
                    <a:pt x="14894" y="26900"/>
                  </a:cubicBezTo>
                  <a:cubicBezTo>
                    <a:pt x="14955" y="27052"/>
                    <a:pt x="15015" y="27174"/>
                    <a:pt x="15046" y="27356"/>
                  </a:cubicBezTo>
                  <a:cubicBezTo>
                    <a:pt x="15076" y="27599"/>
                    <a:pt x="15167" y="27812"/>
                    <a:pt x="15319" y="28025"/>
                  </a:cubicBezTo>
                  <a:cubicBezTo>
                    <a:pt x="15411" y="28238"/>
                    <a:pt x="15532" y="28420"/>
                    <a:pt x="15684" y="28602"/>
                  </a:cubicBezTo>
                  <a:cubicBezTo>
                    <a:pt x="15745" y="28663"/>
                    <a:pt x="15684" y="28724"/>
                    <a:pt x="15684" y="28785"/>
                  </a:cubicBezTo>
                  <a:cubicBezTo>
                    <a:pt x="15684" y="28846"/>
                    <a:pt x="15654" y="28906"/>
                    <a:pt x="15623" y="28967"/>
                  </a:cubicBezTo>
                  <a:lnTo>
                    <a:pt x="15623" y="28967"/>
                  </a:lnTo>
                  <a:cubicBezTo>
                    <a:pt x="15623" y="28998"/>
                    <a:pt x="15623" y="28998"/>
                    <a:pt x="15623" y="29028"/>
                  </a:cubicBezTo>
                  <a:cubicBezTo>
                    <a:pt x="15654" y="29058"/>
                    <a:pt x="15715" y="29119"/>
                    <a:pt x="15715" y="29150"/>
                  </a:cubicBezTo>
                  <a:cubicBezTo>
                    <a:pt x="15897" y="29606"/>
                    <a:pt x="15958" y="29484"/>
                    <a:pt x="16353" y="29454"/>
                  </a:cubicBezTo>
                  <a:cubicBezTo>
                    <a:pt x="16444" y="29423"/>
                    <a:pt x="16505" y="29362"/>
                    <a:pt x="16505" y="29271"/>
                  </a:cubicBezTo>
                  <a:cubicBezTo>
                    <a:pt x="16535" y="29119"/>
                    <a:pt x="16657" y="29028"/>
                    <a:pt x="16809" y="28998"/>
                  </a:cubicBezTo>
                  <a:cubicBezTo>
                    <a:pt x="16870" y="28998"/>
                    <a:pt x="16930" y="28998"/>
                    <a:pt x="16991" y="28998"/>
                  </a:cubicBezTo>
                  <a:cubicBezTo>
                    <a:pt x="17174" y="29028"/>
                    <a:pt x="17356" y="28937"/>
                    <a:pt x="17447" y="28754"/>
                  </a:cubicBezTo>
                  <a:cubicBezTo>
                    <a:pt x="17751" y="28815"/>
                    <a:pt x="17751" y="28572"/>
                    <a:pt x="17781" y="28390"/>
                  </a:cubicBezTo>
                  <a:cubicBezTo>
                    <a:pt x="17812" y="28329"/>
                    <a:pt x="17812" y="28299"/>
                    <a:pt x="17781" y="28238"/>
                  </a:cubicBezTo>
                  <a:cubicBezTo>
                    <a:pt x="17812" y="28177"/>
                    <a:pt x="17721" y="28116"/>
                    <a:pt x="17660" y="28147"/>
                  </a:cubicBezTo>
                  <a:cubicBezTo>
                    <a:pt x="17630" y="28177"/>
                    <a:pt x="17630" y="28177"/>
                    <a:pt x="17599" y="28147"/>
                  </a:cubicBezTo>
                  <a:cubicBezTo>
                    <a:pt x="17569" y="28147"/>
                    <a:pt x="17569" y="28116"/>
                    <a:pt x="17569" y="28116"/>
                  </a:cubicBezTo>
                  <a:cubicBezTo>
                    <a:pt x="17538" y="27873"/>
                    <a:pt x="17569" y="27660"/>
                    <a:pt x="17630" y="27417"/>
                  </a:cubicBezTo>
                  <a:cubicBezTo>
                    <a:pt x="17660" y="27326"/>
                    <a:pt x="17690" y="27204"/>
                    <a:pt x="17690" y="27083"/>
                  </a:cubicBezTo>
                  <a:cubicBezTo>
                    <a:pt x="17690" y="26900"/>
                    <a:pt x="17781" y="26748"/>
                    <a:pt x="17933" y="26657"/>
                  </a:cubicBezTo>
                  <a:cubicBezTo>
                    <a:pt x="18055" y="26596"/>
                    <a:pt x="18177" y="26505"/>
                    <a:pt x="18298" y="26444"/>
                  </a:cubicBezTo>
                  <a:cubicBezTo>
                    <a:pt x="18420" y="26323"/>
                    <a:pt x="18481" y="26171"/>
                    <a:pt x="18481" y="26019"/>
                  </a:cubicBezTo>
                  <a:cubicBezTo>
                    <a:pt x="18481" y="25928"/>
                    <a:pt x="18511" y="25836"/>
                    <a:pt x="18511" y="25745"/>
                  </a:cubicBezTo>
                  <a:cubicBezTo>
                    <a:pt x="18511" y="25684"/>
                    <a:pt x="18481" y="25624"/>
                    <a:pt x="18450" y="25563"/>
                  </a:cubicBezTo>
                  <a:cubicBezTo>
                    <a:pt x="18329" y="25320"/>
                    <a:pt x="18116" y="25137"/>
                    <a:pt x="17873" y="24985"/>
                  </a:cubicBezTo>
                  <a:cubicBezTo>
                    <a:pt x="17751" y="24925"/>
                    <a:pt x="17660" y="24803"/>
                    <a:pt x="17690" y="24651"/>
                  </a:cubicBezTo>
                  <a:cubicBezTo>
                    <a:pt x="17690" y="24317"/>
                    <a:pt x="17690" y="23952"/>
                    <a:pt x="17721" y="23587"/>
                  </a:cubicBezTo>
                  <a:cubicBezTo>
                    <a:pt x="17721" y="23496"/>
                    <a:pt x="17751" y="23435"/>
                    <a:pt x="17781" y="23405"/>
                  </a:cubicBezTo>
                  <a:cubicBezTo>
                    <a:pt x="17964" y="23070"/>
                    <a:pt x="18207" y="22797"/>
                    <a:pt x="18511" y="22584"/>
                  </a:cubicBezTo>
                  <a:cubicBezTo>
                    <a:pt x="18633" y="22493"/>
                    <a:pt x="18785" y="22341"/>
                    <a:pt x="18906" y="22219"/>
                  </a:cubicBezTo>
                  <a:cubicBezTo>
                    <a:pt x="19089" y="22067"/>
                    <a:pt x="19240" y="21855"/>
                    <a:pt x="19301" y="21611"/>
                  </a:cubicBezTo>
                  <a:cubicBezTo>
                    <a:pt x="19362" y="21520"/>
                    <a:pt x="19362" y="21399"/>
                    <a:pt x="19332" y="21277"/>
                  </a:cubicBezTo>
                  <a:cubicBezTo>
                    <a:pt x="19271" y="21004"/>
                    <a:pt x="19332" y="20730"/>
                    <a:pt x="19453" y="20517"/>
                  </a:cubicBezTo>
                  <a:cubicBezTo>
                    <a:pt x="19575" y="20304"/>
                    <a:pt x="19696" y="20122"/>
                    <a:pt x="19970" y="20183"/>
                  </a:cubicBezTo>
                  <a:cubicBezTo>
                    <a:pt x="20304" y="20122"/>
                    <a:pt x="20608" y="20183"/>
                    <a:pt x="20912" y="20335"/>
                  </a:cubicBezTo>
                  <a:cubicBezTo>
                    <a:pt x="20973" y="20396"/>
                    <a:pt x="21034" y="20608"/>
                    <a:pt x="20973" y="20639"/>
                  </a:cubicBezTo>
                  <a:cubicBezTo>
                    <a:pt x="20882" y="20700"/>
                    <a:pt x="20760" y="20760"/>
                    <a:pt x="20760" y="20882"/>
                  </a:cubicBezTo>
                  <a:cubicBezTo>
                    <a:pt x="20760" y="20973"/>
                    <a:pt x="20730" y="21064"/>
                    <a:pt x="20669" y="21125"/>
                  </a:cubicBezTo>
                  <a:cubicBezTo>
                    <a:pt x="20487" y="21460"/>
                    <a:pt x="20244" y="21794"/>
                    <a:pt x="20000" y="22098"/>
                  </a:cubicBezTo>
                  <a:cubicBezTo>
                    <a:pt x="19940" y="22159"/>
                    <a:pt x="19879" y="22250"/>
                    <a:pt x="19818" y="22371"/>
                  </a:cubicBezTo>
                  <a:cubicBezTo>
                    <a:pt x="19788" y="22493"/>
                    <a:pt x="19636" y="22584"/>
                    <a:pt x="19514" y="22554"/>
                  </a:cubicBezTo>
                  <a:cubicBezTo>
                    <a:pt x="19423" y="22554"/>
                    <a:pt x="19362" y="22584"/>
                    <a:pt x="19392" y="22675"/>
                  </a:cubicBezTo>
                  <a:cubicBezTo>
                    <a:pt x="19392" y="22767"/>
                    <a:pt x="19392" y="22888"/>
                    <a:pt x="19362" y="23010"/>
                  </a:cubicBezTo>
                  <a:cubicBezTo>
                    <a:pt x="19332" y="23101"/>
                    <a:pt x="19332" y="23192"/>
                    <a:pt x="19362" y="23253"/>
                  </a:cubicBezTo>
                  <a:cubicBezTo>
                    <a:pt x="19362" y="23344"/>
                    <a:pt x="19423" y="23435"/>
                    <a:pt x="19423" y="23526"/>
                  </a:cubicBezTo>
                  <a:cubicBezTo>
                    <a:pt x="19544" y="23861"/>
                    <a:pt x="19575" y="24226"/>
                    <a:pt x="19575" y="24590"/>
                  </a:cubicBezTo>
                  <a:cubicBezTo>
                    <a:pt x="19544" y="24651"/>
                    <a:pt x="19544" y="24742"/>
                    <a:pt x="19575" y="24803"/>
                  </a:cubicBezTo>
                  <a:cubicBezTo>
                    <a:pt x="19575" y="24925"/>
                    <a:pt x="19636" y="25016"/>
                    <a:pt x="19757" y="25046"/>
                  </a:cubicBezTo>
                  <a:cubicBezTo>
                    <a:pt x="19818" y="25107"/>
                    <a:pt x="19909" y="25137"/>
                    <a:pt x="19970" y="25198"/>
                  </a:cubicBezTo>
                  <a:lnTo>
                    <a:pt x="19970" y="25198"/>
                  </a:lnTo>
                  <a:lnTo>
                    <a:pt x="19970" y="25198"/>
                  </a:lnTo>
                  <a:lnTo>
                    <a:pt x="20000" y="25168"/>
                  </a:lnTo>
                  <a:lnTo>
                    <a:pt x="19970" y="25198"/>
                  </a:lnTo>
                  <a:cubicBezTo>
                    <a:pt x="20031" y="25229"/>
                    <a:pt x="20092" y="25289"/>
                    <a:pt x="20152" y="25289"/>
                  </a:cubicBezTo>
                  <a:cubicBezTo>
                    <a:pt x="20274" y="25259"/>
                    <a:pt x="20396" y="25320"/>
                    <a:pt x="20456" y="25472"/>
                  </a:cubicBezTo>
                  <a:cubicBezTo>
                    <a:pt x="20548" y="25593"/>
                    <a:pt x="20699" y="25624"/>
                    <a:pt x="20821" y="25563"/>
                  </a:cubicBezTo>
                  <a:cubicBezTo>
                    <a:pt x="20943" y="25533"/>
                    <a:pt x="21064" y="25472"/>
                    <a:pt x="21186" y="25411"/>
                  </a:cubicBezTo>
                  <a:cubicBezTo>
                    <a:pt x="21611" y="25229"/>
                    <a:pt x="22037" y="25107"/>
                    <a:pt x="22493" y="25107"/>
                  </a:cubicBezTo>
                  <a:cubicBezTo>
                    <a:pt x="22645" y="25107"/>
                    <a:pt x="22827" y="25077"/>
                    <a:pt x="22979" y="25046"/>
                  </a:cubicBezTo>
                  <a:cubicBezTo>
                    <a:pt x="23010" y="25046"/>
                    <a:pt x="23070" y="25046"/>
                    <a:pt x="23101" y="25077"/>
                  </a:cubicBezTo>
                  <a:cubicBezTo>
                    <a:pt x="23162" y="25289"/>
                    <a:pt x="23405" y="25259"/>
                    <a:pt x="23526" y="25350"/>
                  </a:cubicBezTo>
                  <a:cubicBezTo>
                    <a:pt x="23526" y="25350"/>
                    <a:pt x="23587" y="25381"/>
                    <a:pt x="23587" y="25381"/>
                  </a:cubicBezTo>
                  <a:cubicBezTo>
                    <a:pt x="23587" y="25411"/>
                    <a:pt x="23587" y="25411"/>
                    <a:pt x="23587" y="25441"/>
                  </a:cubicBezTo>
                  <a:cubicBezTo>
                    <a:pt x="23526" y="25472"/>
                    <a:pt x="23435" y="25533"/>
                    <a:pt x="23374" y="25563"/>
                  </a:cubicBezTo>
                  <a:cubicBezTo>
                    <a:pt x="23253" y="25624"/>
                    <a:pt x="23101" y="25654"/>
                    <a:pt x="23040" y="25776"/>
                  </a:cubicBezTo>
                  <a:cubicBezTo>
                    <a:pt x="22888" y="26049"/>
                    <a:pt x="22675" y="26019"/>
                    <a:pt x="22462" y="25928"/>
                  </a:cubicBezTo>
                  <a:cubicBezTo>
                    <a:pt x="22310" y="25897"/>
                    <a:pt x="22158" y="25836"/>
                    <a:pt x="21976" y="25836"/>
                  </a:cubicBezTo>
                  <a:cubicBezTo>
                    <a:pt x="21915" y="25806"/>
                    <a:pt x="21855" y="25806"/>
                    <a:pt x="21794" y="25836"/>
                  </a:cubicBezTo>
                  <a:cubicBezTo>
                    <a:pt x="21581" y="25897"/>
                    <a:pt x="21368" y="25958"/>
                    <a:pt x="21155" y="26049"/>
                  </a:cubicBezTo>
                  <a:cubicBezTo>
                    <a:pt x="20912" y="26110"/>
                    <a:pt x="20760" y="26292"/>
                    <a:pt x="20760" y="26536"/>
                  </a:cubicBezTo>
                  <a:cubicBezTo>
                    <a:pt x="20730" y="26657"/>
                    <a:pt x="20639" y="26748"/>
                    <a:pt x="20548" y="26779"/>
                  </a:cubicBezTo>
                  <a:cubicBezTo>
                    <a:pt x="20456" y="26809"/>
                    <a:pt x="20365" y="26809"/>
                    <a:pt x="20274" y="26840"/>
                  </a:cubicBezTo>
                  <a:cubicBezTo>
                    <a:pt x="20092" y="26900"/>
                    <a:pt x="20092" y="27022"/>
                    <a:pt x="20183" y="27204"/>
                  </a:cubicBezTo>
                  <a:lnTo>
                    <a:pt x="20213" y="27265"/>
                  </a:lnTo>
                  <a:cubicBezTo>
                    <a:pt x="20396" y="27204"/>
                    <a:pt x="20578" y="27143"/>
                    <a:pt x="20699" y="26992"/>
                  </a:cubicBezTo>
                  <a:cubicBezTo>
                    <a:pt x="20791" y="26931"/>
                    <a:pt x="20821" y="26931"/>
                    <a:pt x="20943" y="26992"/>
                  </a:cubicBezTo>
                  <a:cubicBezTo>
                    <a:pt x="21003" y="27052"/>
                    <a:pt x="21064" y="27113"/>
                    <a:pt x="21155" y="27174"/>
                  </a:cubicBezTo>
                  <a:cubicBezTo>
                    <a:pt x="21216" y="27204"/>
                    <a:pt x="21247" y="27265"/>
                    <a:pt x="21277" y="27326"/>
                  </a:cubicBezTo>
                  <a:cubicBezTo>
                    <a:pt x="21277" y="27508"/>
                    <a:pt x="21277" y="27691"/>
                    <a:pt x="21277" y="27873"/>
                  </a:cubicBezTo>
                  <a:cubicBezTo>
                    <a:pt x="21247" y="27964"/>
                    <a:pt x="21186" y="28025"/>
                    <a:pt x="21095" y="28055"/>
                  </a:cubicBezTo>
                  <a:cubicBezTo>
                    <a:pt x="21034" y="28055"/>
                    <a:pt x="20973" y="28055"/>
                    <a:pt x="20912" y="27995"/>
                  </a:cubicBezTo>
                  <a:cubicBezTo>
                    <a:pt x="20821" y="27903"/>
                    <a:pt x="20730" y="27812"/>
                    <a:pt x="20639" y="27691"/>
                  </a:cubicBezTo>
                  <a:cubicBezTo>
                    <a:pt x="20578" y="27599"/>
                    <a:pt x="20456" y="27569"/>
                    <a:pt x="20365" y="27599"/>
                  </a:cubicBezTo>
                  <a:cubicBezTo>
                    <a:pt x="20183" y="27660"/>
                    <a:pt x="20031" y="27782"/>
                    <a:pt x="19970" y="27964"/>
                  </a:cubicBezTo>
                  <a:cubicBezTo>
                    <a:pt x="19940" y="28086"/>
                    <a:pt x="19879" y="28207"/>
                    <a:pt x="19818" y="28329"/>
                  </a:cubicBezTo>
                  <a:cubicBezTo>
                    <a:pt x="19757" y="28511"/>
                    <a:pt x="19757" y="28694"/>
                    <a:pt x="19788" y="28876"/>
                  </a:cubicBezTo>
                  <a:cubicBezTo>
                    <a:pt x="19818" y="29089"/>
                    <a:pt x="19848" y="29302"/>
                    <a:pt x="19879" y="29545"/>
                  </a:cubicBezTo>
                  <a:cubicBezTo>
                    <a:pt x="19879" y="29575"/>
                    <a:pt x="19879" y="29636"/>
                    <a:pt x="19818" y="29636"/>
                  </a:cubicBezTo>
                  <a:cubicBezTo>
                    <a:pt x="19727" y="29697"/>
                    <a:pt x="19605" y="29727"/>
                    <a:pt x="19514" y="29757"/>
                  </a:cubicBezTo>
                  <a:cubicBezTo>
                    <a:pt x="19392" y="29818"/>
                    <a:pt x="19332" y="29909"/>
                    <a:pt x="19332" y="30031"/>
                  </a:cubicBezTo>
                  <a:cubicBezTo>
                    <a:pt x="19301" y="30244"/>
                    <a:pt x="18876" y="30274"/>
                    <a:pt x="18754" y="30092"/>
                  </a:cubicBezTo>
                  <a:cubicBezTo>
                    <a:pt x="18724" y="30061"/>
                    <a:pt x="18724" y="30031"/>
                    <a:pt x="18693" y="30001"/>
                  </a:cubicBezTo>
                  <a:cubicBezTo>
                    <a:pt x="18633" y="29879"/>
                    <a:pt x="18511" y="29818"/>
                    <a:pt x="18420" y="29849"/>
                  </a:cubicBezTo>
                  <a:cubicBezTo>
                    <a:pt x="18177" y="29849"/>
                    <a:pt x="17964" y="29909"/>
                    <a:pt x="17781" y="30031"/>
                  </a:cubicBezTo>
                  <a:cubicBezTo>
                    <a:pt x="17508" y="30213"/>
                    <a:pt x="17204" y="30365"/>
                    <a:pt x="16930" y="30487"/>
                  </a:cubicBezTo>
                  <a:cubicBezTo>
                    <a:pt x="16839" y="30548"/>
                    <a:pt x="16778" y="30669"/>
                    <a:pt x="16687" y="30730"/>
                  </a:cubicBezTo>
                  <a:cubicBezTo>
                    <a:pt x="16626" y="30761"/>
                    <a:pt x="16566" y="30761"/>
                    <a:pt x="16505" y="30730"/>
                  </a:cubicBezTo>
                  <a:cubicBezTo>
                    <a:pt x="16383" y="30639"/>
                    <a:pt x="16262" y="30517"/>
                    <a:pt x="16171" y="30396"/>
                  </a:cubicBezTo>
                  <a:cubicBezTo>
                    <a:pt x="16140" y="30365"/>
                    <a:pt x="16171" y="30274"/>
                    <a:pt x="16171" y="30213"/>
                  </a:cubicBezTo>
                  <a:cubicBezTo>
                    <a:pt x="16171" y="30122"/>
                    <a:pt x="16079" y="30092"/>
                    <a:pt x="16019" y="30122"/>
                  </a:cubicBezTo>
                  <a:cubicBezTo>
                    <a:pt x="15927" y="30213"/>
                    <a:pt x="15806" y="30274"/>
                    <a:pt x="15684" y="30305"/>
                  </a:cubicBezTo>
                  <a:cubicBezTo>
                    <a:pt x="15471" y="30335"/>
                    <a:pt x="15289" y="30426"/>
                    <a:pt x="15107" y="30548"/>
                  </a:cubicBezTo>
                  <a:cubicBezTo>
                    <a:pt x="15076" y="30578"/>
                    <a:pt x="15046" y="30548"/>
                    <a:pt x="15015" y="30548"/>
                  </a:cubicBezTo>
                  <a:cubicBezTo>
                    <a:pt x="14924" y="30426"/>
                    <a:pt x="14833" y="30365"/>
                    <a:pt x="14742" y="30335"/>
                  </a:cubicBezTo>
                  <a:cubicBezTo>
                    <a:pt x="14620" y="30305"/>
                    <a:pt x="14529" y="30274"/>
                    <a:pt x="14438" y="30213"/>
                  </a:cubicBezTo>
                  <a:cubicBezTo>
                    <a:pt x="14347" y="30122"/>
                    <a:pt x="14316" y="30031"/>
                    <a:pt x="14286" y="29909"/>
                  </a:cubicBezTo>
                  <a:cubicBezTo>
                    <a:pt x="14286" y="29879"/>
                    <a:pt x="14286" y="29849"/>
                    <a:pt x="14316" y="29818"/>
                  </a:cubicBezTo>
                  <a:cubicBezTo>
                    <a:pt x="14316" y="29818"/>
                    <a:pt x="14347" y="29788"/>
                    <a:pt x="14377" y="29818"/>
                  </a:cubicBezTo>
                  <a:cubicBezTo>
                    <a:pt x="14560" y="29849"/>
                    <a:pt x="14742" y="29940"/>
                    <a:pt x="14924" y="30061"/>
                  </a:cubicBezTo>
                  <a:cubicBezTo>
                    <a:pt x="15107" y="30213"/>
                    <a:pt x="15289" y="30153"/>
                    <a:pt x="15411" y="29909"/>
                  </a:cubicBezTo>
                  <a:cubicBezTo>
                    <a:pt x="15563" y="29666"/>
                    <a:pt x="15654" y="29332"/>
                    <a:pt x="15623" y="29028"/>
                  </a:cubicBezTo>
                  <a:lnTo>
                    <a:pt x="15593" y="29028"/>
                  </a:lnTo>
                  <a:lnTo>
                    <a:pt x="15593" y="29028"/>
                  </a:lnTo>
                  <a:cubicBezTo>
                    <a:pt x="15380" y="28998"/>
                    <a:pt x="15137" y="29089"/>
                    <a:pt x="15015" y="29271"/>
                  </a:cubicBezTo>
                  <a:cubicBezTo>
                    <a:pt x="14924" y="29332"/>
                    <a:pt x="14924" y="29454"/>
                    <a:pt x="14985" y="29514"/>
                  </a:cubicBezTo>
                  <a:cubicBezTo>
                    <a:pt x="15015" y="29606"/>
                    <a:pt x="15076" y="29666"/>
                    <a:pt x="15137" y="29757"/>
                  </a:cubicBezTo>
                  <a:cubicBezTo>
                    <a:pt x="15167" y="29849"/>
                    <a:pt x="15137" y="29849"/>
                    <a:pt x="15107" y="29879"/>
                  </a:cubicBezTo>
                  <a:cubicBezTo>
                    <a:pt x="15076" y="29879"/>
                    <a:pt x="15015" y="29879"/>
                    <a:pt x="14985" y="29879"/>
                  </a:cubicBezTo>
                  <a:lnTo>
                    <a:pt x="14924" y="29818"/>
                  </a:lnTo>
                  <a:cubicBezTo>
                    <a:pt x="14772" y="29697"/>
                    <a:pt x="14712" y="29484"/>
                    <a:pt x="14529" y="29393"/>
                  </a:cubicBezTo>
                  <a:cubicBezTo>
                    <a:pt x="14499" y="29393"/>
                    <a:pt x="14499" y="29302"/>
                    <a:pt x="14529" y="29271"/>
                  </a:cubicBezTo>
                  <a:cubicBezTo>
                    <a:pt x="14529" y="29089"/>
                    <a:pt x="14651" y="28967"/>
                    <a:pt x="14803" y="28906"/>
                  </a:cubicBezTo>
                  <a:cubicBezTo>
                    <a:pt x="14833" y="28876"/>
                    <a:pt x="14833" y="28846"/>
                    <a:pt x="14803" y="28785"/>
                  </a:cubicBezTo>
                  <a:cubicBezTo>
                    <a:pt x="14772" y="28754"/>
                    <a:pt x="14772" y="28754"/>
                    <a:pt x="14742" y="28754"/>
                  </a:cubicBezTo>
                  <a:cubicBezTo>
                    <a:pt x="14529" y="28663"/>
                    <a:pt x="14438" y="28420"/>
                    <a:pt x="14560" y="28238"/>
                  </a:cubicBezTo>
                  <a:cubicBezTo>
                    <a:pt x="14620" y="28116"/>
                    <a:pt x="14620" y="28025"/>
                    <a:pt x="14620" y="27903"/>
                  </a:cubicBezTo>
                  <a:cubicBezTo>
                    <a:pt x="14620" y="27843"/>
                    <a:pt x="14529" y="27751"/>
                    <a:pt x="14499" y="27782"/>
                  </a:cubicBezTo>
                  <a:cubicBezTo>
                    <a:pt x="14438" y="27782"/>
                    <a:pt x="14408" y="27782"/>
                    <a:pt x="14347" y="27812"/>
                  </a:cubicBezTo>
                  <a:cubicBezTo>
                    <a:pt x="14104" y="27964"/>
                    <a:pt x="13921" y="28177"/>
                    <a:pt x="13617" y="28299"/>
                  </a:cubicBezTo>
                  <a:cubicBezTo>
                    <a:pt x="13587" y="28299"/>
                    <a:pt x="13556" y="28359"/>
                    <a:pt x="13556" y="28390"/>
                  </a:cubicBezTo>
                  <a:cubicBezTo>
                    <a:pt x="13556" y="28663"/>
                    <a:pt x="13374" y="28906"/>
                    <a:pt x="13496" y="29180"/>
                  </a:cubicBezTo>
                  <a:cubicBezTo>
                    <a:pt x="13496" y="29210"/>
                    <a:pt x="13465" y="29271"/>
                    <a:pt x="13435" y="29302"/>
                  </a:cubicBezTo>
                  <a:cubicBezTo>
                    <a:pt x="13405" y="29393"/>
                    <a:pt x="13435" y="29484"/>
                    <a:pt x="13496" y="29575"/>
                  </a:cubicBezTo>
                  <a:cubicBezTo>
                    <a:pt x="13556" y="29606"/>
                    <a:pt x="13587" y="29666"/>
                    <a:pt x="13617" y="29727"/>
                  </a:cubicBezTo>
                  <a:cubicBezTo>
                    <a:pt x="13678" y="30001"/>
                    <a:pt x="13739" y="30305"/>
                    <a:pt x="13800" y="30578"/>
                  </a:cubicBezTo>
                  <a:cubicBezTo>
                    <a:pt x="13800" y="30730"/>
                    <a:pt x="13587" y="30973"/>
                    <a:pt x="13435" y="30943"/>
                  </a:cubicBezTo>
                  <a:cubicBezTo>
                    <a:pt x="13283" y="30882"/>
                    <a:pt x="13070" y="30882"/>
                    <a:pt x="12918" y="30973"/>
                  </a:cubicBezTo>
                  <a:cubicBezTo>
                    <a:pt x="12766" y="31065"/>
                    <a:pt x="12645" y="31125"/>
                    <a:pt x="12462" y="31156"/>
                  </a:cubicBezTo>
                  <a:cubicBezTo>
                    <a:pt x="12280" y="31186"/>
                    <a:pt x="12098" y="31277"/>
                    <a:pt x="11915" y="31399"/>
                  </a:cubicBezTo>
                  <a:cubicBezTo>
                    <a:pt x="11763" y="31460"/>
                    <a:pt x="11642" y="31612"/>
                    <a:pt x="11581" y="31794"/>
                  </a:cubicBezTo>
                  <a:cubicBezTo>
                    <a:pt x="11520" y="32189"/>
                    <a:pt x="11277" y="32554"/>
                    <a:pt x="10912" y="32767"/>
                  </a:cubicBezTo>
                  <a:cubicBezTo>
                    <a:pt x="10821" y="32858"/>
                    <a:pt x="10669" y="32888"/>
                    <a:pt x="10578" y="32979"/>
                  </a:cubicBezTo>
                  <a:cubicBezTo>
                    <a:pt x="10517" y="33010"/>
                    <a:pt x="10456" y="33071"/>
                    <a:pt x="10426" y="33131"/>
                  </a:cubicBezTo>
                  <a:cubicBezTo>
                    <a:pt x="10395" y="33223"/>
                    <a:pt x="10395" y="33314"/>
                    <a:pt x="10365" y="33375"/>
                  </a:cubicBezTo>
                  <a:cubicBezTo>
                    <a:pt x="10335" y="33527"/>
                    <a:pt x="10213" y="33618"/>
                    <a:pt x="10091" y="33648"/>
                  </a:cubicBezTo>
                  <a:cubicBezTo>
                    <a:pt x="10031" y="33679"/>
                    <a:pt x="9939" y="33709"/>
                    <a:pt x="9879" y="33709"/>
                  </a:cubicBezTo>
                  <a:cubicBezTo>
                    <a:pt x="9787" y="33739"/>
                    <a:pt x="9696" y="33831"/>
                    <a:pt x="9635" y="33922"/>
                  </a:cubicBezTo>
                  <a:cubicBezTo>
                    <a:pt x="9575" y="34074"/>
                    <a:pt x="9423" y="34074"/>
                    <a:pt x="9271" y="34074"/>
                  </a:cubicBezTo>
                  <a:cubicBezTo>
                    <a:pt x="9180" y="34043"/>
                    <a:pt x="9058" y="33982"/>
                    <a:pt x="8967" y="33922"/>
                  </a:cubicBezTo>
                  <a:cubicBezTo>
                    <a:pt x="8936" y="33891"/>
                    <a:pt x="8845" y="33861"/>
                    <a:pt x="8784" y="33861"/>
                  </a:cubicBezTo>
                  <a:cubicBezTo>
                    <a:pt x="8724" y="33861"/>
                    <a:pt x="8632" y="33952"/>
                    <a:pt x="8663" y="34013"/>
                  </a:cubicBezTo>
                  <a:cubicBezTo>
                    <a:pt x="8693" y="34134"/>
                    <a:pt x="8724" y="34256"/>
                    <a:pt x="8754" y="34378"/>
                  </a:cubicBezTo>
                  <a:cubicBezTo>
                    <a:pt x="8784" y="34499"/>
                    <a:pt x="8693" y="34560"/>
                    <a:pt x="8602" y="34560"/>
                  </a:cubicBezTo>
                  <a:cubicBezTo>
                    <a:pt x="8420" y="34560"/>
                    <a:pt x="8268" y="34560"/>
                    <a:pt x="8116" y="34499"/>
                  </a:cubicBezTo>
                  <a:cubicBezTo>
                    <a:pt x="8055" y="34438"/>
                    <a:pt x="7964" y="34378"/>
                    <a:pt x="7872" y="34378"/>
                  </a:cubicBezTo>
                  <a:cubicBezTo>
                    <a:pt x="7690" y="34408"/>
                    <a:pt x="7538" y="34469"/>
                    <a:pt x="7356" y="34530"/>
                  </a:cubicBezTo>
                  <a:cubicBezTo>
                    <a:pt x="7295" y="34560"/>
                    <a:pt x="7265" y="34621"/>
                    <a:pt x="7265" y="34682"/>
                  </a:cubicBezTo>
                  <a:cubicBezTo>
                    <a:pt x="7295" y="34925"/>
                    <a:pt x="7325" y="35138"/>
                    <a:pt x="7629" y="35168"/>
                  </a:cubicBezTo>
                  <a:cubicBezTo>
                    <a:pt x="7781" y="35168"/>
                    <a:pt x="7903" y="35259"/>
                    <a:pt x="8024" y="35289"/>
                  </a:cubicBezTo>
                  <a:cubicBezTo>
                    <a:pt x="8207" y="35350"/>
                    <a:pt x="8389" y="35472"/>
                    <a:pt x="8450" y="35685"/>
                  </a:cubicBezTo>
                  <a:cubicBezTo>
                    <a:pt x="8511" y="35867"/>
                    <a:pt x="8663" y="36049"/>
                    <a:pt x="8845" y="36141"/>
                  </a:cubicBezTo>
                  <a:cubicBezTo>
                    <a:pt x="8967" y="36232"/>
                    <a:pt x="9028" y="36353"/>
                    <a:pt x="8997" y="36505"/>
                  </a:cubicBezTo>
                  <a:cubicBezTo>
                    <a:pt x="8997" y="36870"/>
                    <a:pt x="8967" y="37235"/>
                    <a:pt x="8936" y="37569"/>
                  </a:cubicBezTo>
                  <a:cubicBezTo>
                    <a:pt x="8906" y="37721"/>
                    <a:pt x="8876" y="37843"/>
                    <a:pt x="8815" y="37964"/>
                  </a:cubicBezTo>
                  <a:cubicBezTo>
                    <a:pt x="8784" y="38086"/>
                    <a:pt x="8632" y="38207"/>
                    <a:pt x="8511" y="38147"/>
                  </a:cubicBezTo>
                  <a:cubicBezTo>
                    <a:pt x="8268" y="38055"/>
                    <a:pt x="7994" y="38177"/>
                    <a:pt x="7781" y="38055"/>
                  </a:cubicBezTo>
                  <a:cubicBezTo>
                    <a:pt x="7721" y="38025"/>
                    <a:pt x="7629" y="38025"/>
                    <a:pt x="7569" y="38055"/>
                  </a:cubicBezTo>
                  <a:cubicBezTo>
                    <a:pt x="7356" y="38116"/>
                    <a:pt x="7113" y="38116"/>
                    <a:pt x="6900" y="38025"/>
                  </a:cubicBezTo>
                  <a:cubicBezTo>
                    <a:pt x="6657" y="37934"/>
                    <a:pt x="6414" y="37934"/>
                    <a:pt x="6170" y="37964"/>
                  </a:cubicBezTo>
                  <a:cubicBezTo>
                    <a:pt x="6110" y="37995"/>
                    <a:pt x="6049" y="37995"/>
                    <a:pt x="5958" y="37964"/>
                  </a:cubicBezTo>
                  <a:cubicBezTo>
                    <a:pt x="5714" y="37843"/>
                    <a:pt x="5410" y="37904"/>
                    <a:pt x="5228" y="38116"/>
                  </a:cubicBezTo>
                  <a:cubicBezTo>
                    <a:pt x="5198" y="38147"/>
                    <a:pt x="5106" y="38147"/>
                    <a:pt x="5046" y="38177"/>
                  </a:cubicBezTo>
                  <a:cubicBezTo>
                    <a:pt x="5015" y="38207"/>
                    <a:pt x="4955" y="38207"/>
                    <a:pt x="4924" y="38238"/>
                  </a:cubicBezTo>
                  <a:cubicBezTo>
                    <a:pt x="4833" y="38268"/>
                    <a:pt x="4772" y="38390"/>
                    <a:pt x="4833" y="38481"/>
                  </a:cubicBezTo>
                  <a:cubicBezTo>
                    <a:pt x="4955" y="38694"/>
                    <a:pt x="4985" y="38937"/>
                    <a:pt x="4955" y="39180"/>
                  </a:cubicBezTo>
                  <a:lnTo>
                    <a:pt x="4955" y="39241"/>
                  </a:lnTo>
                  <a:cubicBezTo>
                    <a:pt x="5046" y="39727"/>
                    <a:pt x="4955" y="40244"/>
                    <a:pt x="4742" y="40700"/>
                  </a:cubicBezTo>
                  <a:cubicBezTo>
                    <a:pt x="4681" y="40821"/>
                    <a:pt x="4620" y="40943"/>
                    <a:pt x="4590" y="41095"/>
                  </a:cubicBezTo>
                  <a:cubicBezTo>
                    <a:pt x="4559" y="41156"/>
                    <a:pt x="4559" y="41277"/>
                    <a:pt x="4620" y="41338"/>
                  </a:cubicBezTo>
                  <a:cubicBezTo>
                    <a:pt x="4803" y="41551"/>
                    <a:pt x="4894" y="41855"/>
                    <a:pt x="4863" y="42159"/>
                  </a:cubicBezTo>
                  <a:cubicBezTo>
                    <a:pt x="4863" y="42189"/>
                    <a:pt x="4863" y="42250"/>
                    <a:pt x="4863" y="42280"/>
                  </a:cubicBezTo>
                  <a:cubicBezTo>
                    <a:pt x="4863" y="42341"/>
                    <a:pt x="4894" y="42372"/>
                    <a:pt x="4955" y="42402"/>
                  </a:cubicBezTo>
                  <a:cubicBezTo>
                    <a:pt x="5106" y="42463"/>
                    <a:pt x="5289" y="42493"/>
                    <a:pt x="5471" y="42493"/>
                  </a:cubicBezTo>
                  <a:cubicBezTo>
                    <a:pt x="5562" y="42463"/>
                    <a:pt x="5654" y="42463"/>
                    <a:pt x="5745" y="42463"/>
                  </a:cubicBezTo>
                  <a:cubicBezTo>
                    <a:pt x="5836" y="42463"/>
                    <a:pt x="5958" y="42493"/>
                    <a:pt x="6018" y="42584"/>
                  </a:cubicBezTo>
                  <a:cubicBezTo>
                    <a:pt x="6110" y="42736"/>
                    <a:pt x="6201" y="42858"/>
                    <a:pt x="6292" y="43010"/>
                  </a:cubicBezTo>
                  <a:cubicBezTo>
                    <a:pt x="6383" y="43162"/>
                    <a:pt x="6565" y="43192"/>
                    <a:pt x="6748" y="43132"/>
                  </a:cubicBezTo>
                  <a:cubicBezTo>
                    <a:pt x="6839" y="43071"/>
                    <a:pt x="6930" y="43010"/>
                    <a:pt x="7021" y="42949"/>
                  </a:cubicBezTo>
                  <a:cubicBezTo>
                    <a:pt x="7234" y="42797"/>
                    <a:pt x="7508" y="42706"/>
                    <a:pt x="7781" y="42736"/>
                  </a:cubicBezTo>
                  <a:cubicBezTo>
                    <a:pt x="7994" y="42736"/>
                    <a:pt x="8207" y="42736"/>
                    <a:pt x="8389" y="42706"/>
                  </a:cubicBezTo>
                  <a:cubicBezTo>
                    <a:pt x="8511" y="42706"/>
                    <a:pt x="8632" y="42645"/>
                    <a:pt x="8693" y="42554"/>
                  </a:cubicBezTo>
                  <a:cubicBezTo>
                    <a:pt x="8754" y="42432"/>
                    <a:pt x="8876" y="42372"/>
                    <a:pt x="8997" y="42311"/>
                  </a:cubicBezTo>
                  <a:cubicBezTo>
                    <a:pt x="9149" y="42280"/>
                    <a:pt x="9240" y="42189"/>
                    <a:pt x="9271" y="42037"/>
                  </a:cubicBezTo>
                  <a:cubicBezTo>
                    <a:pt x="9331" y="41855"/>
                    <a:pt x="9453" y="41673"/>
                    <a:pt x="9605" y="41521"/>
                  </a:cubicBezTo>
                  <a:cubicBezTo>
                    <a:pt x="9666" y="41460"/>
                    <a:pt x="9696" y="41369"/>
                    <a:pt x="9635" y="41277"/>
                  </a:cubicBezTo>
                  <a:cubicBezTo>
                    <a:pt x="9392" y="40943"/>
                    <a:pt x="9514" y="40700"/>
                    <a:pt x="9757" y="40457"/>
                  </a:cubicBezTo>
                  <a:lnTo>
                    <a:pt x="9939" y="40244"/>
                  </a:lnTo>
                  <a:cubicBezTo>
                    <a:pt x="10122" y="40031"/>
                    <a:pt x="10274" y="39818"/>
                    <a:pt x="10578" y="39788"/>
                  </a:cubicBezTo>
                  <a:cubicBezTo>
                    <a:pt x="10912" y="39697"/>
                    <a:pt x="11125" y="39423"/>
                    <a:pt x="11125" y="39089"/>
                  </a:cubicBezTo>
                  <a:cubicBezTo>
                    <a:pt x="11155" y="38967"/>
                    <a:pt x="11155" y="38815"/>
                    <a:pt x="11186" y="38694"/>
                  </a:cubicBezTo>
                  <a:cubicBezTo>
                    <a:pt x="11186" y="38633"/>
                    <a:pt x="11216" y="38542"/>
                    <a:pt x="11216" y="38481"/>
                  </a:cubicBezTo>
                  <a:cubicBezTo>
                    <a:pt x="11277" y="38299"/>
                    <a:pt x="11459" y="38207"/>
                    <a:pt x="11642" y="38207"/>
                  </a:cubicBezTo>
                  <a:cubicBezTo>
                    <a:pt x="11946" y="38238"/>
                    <a:pt x="12280" y="38329"/>
                    <a:pt x="12553" y="38451"/>
                  </a:cubicBezTo>
                  <a:cubicBezTo>
                    <a:pt x="12675" y="38572"/>
                    <a:pt x="12827" y="38542"/>
                    <a:pt x="12918" y="38390"/>
                  </a:cubicBezTo>
                  <a:cubicBezTo>
                    <a:pt x="13101" y="38177"/>
                    <a:pt x="13313" y="38025"/>
                    <a:pt x="13587" y="37934"/>
                  </a:cubicBezTo>
                  <a:cubicBezTo>
                    <a:pt x="13678" y="37904"/>
                    <a:pt x="13739" y="37843"/>
                    <a:pt x="13800" y="37782"/>
                  </a:cubicBezTo>
                  <a:cubicBezTo>
                    <a:pt x="13921" y="37600"/>
                    <a:pt x="14164" y="37569"/>
                    <a:pt x="14347" y="37660"/>
                  </a:cubicBezTo>
                  <a:cubicBezTo>
                    <a:pt x="14560" y="37721"/>
                    <a:pt x="14712" y="37873"/>
                    <a:pt x="14803" y="38025"/>
                  </a:cubicBezTo>
                  <a:cubicBezTo>
                    <a:pt x="14864" y="38207"/>
                    <a:pt x="14955" y="38359"/>
                    <a:pt x="15046" y="38511"/>
                  </a:cubicBezTo>
                  <a:cubicBezTo>
                    <a:pt x="15319" y="38785"/>
                    <a:pt x="15593" y="39028"/>
                    <a:pt x="15836" y="39332"/>
                  </a:cubicBezTo>
                  <a:cubicBezTo>
                    <a:pt x="16019" y="39545"/>
                    <a:pt x="16262" y="39697"/>
                    <a:pt x="16535" y="39758"/>
                  </a:cubicBezTo>
                  <a:cubicBezTo>
                    <a:pt x="16809" y="39879"/>
                    <a:pt x="17082" y="40062"/>
                    <a:pt x="17326" y="40244"/>
                  </a:cubicBezTo>
                  <a:cubicBezTo>
                    <a:pt x="17417" y="40426"/>
                    <a:pt x="17538" y="40548"/>
                    <a:pt x="17721" y="40609"/>
                  </a:cubicBezTo>
                  <a:cubicBezTo>
                    <a:pt x="17781" y="40639"/>
                    <a:pt x="17842" y="40700"/>
                    <a:pt x="17873" y="40730"/>
                  </a:cubicBezTo>
                  <a:cubicBezTo>
                    <a:pt x="17933" y="40913"/>
                    <a:pt x="17994" y="41095"/>
                    <a:pt x="18055" y="41247"/>
                  </a:cubicBezTo>
                  <a:cubicBezTo>
                    <a:pt x="18055" y="41308"/>
                    <a:pt x="18055" y="41338"/>
                    <a:pt x="18055" y="41399"/>
                  </a:cubicBezTo>
                  <a:cubicBezTo>
                    <a:pt x="17964" y="41581"/>
                    <a:pt x="17903" y="41764"/>
                    <a:pt x="17660" y="41794"/>
                  </a:cubicBezTo>
                  <a:cubicBezTo>
                    <a:pt x="17265" y="41885"/>
                    <a:pt x="16839" y="41946"/>
                    <a:pt x="16444" y="41916"/>
                  </a:cubicBezTo>
                  <a:cubicBezTo>
                    <a:pt x="16383" y="41916"/>
                    <a:pt x="16323" y="41916"/>
                    <a:pt x="16262" y="41946"/>
                  </a:cubicBezTo>
                  <a:cubicBezTo>
                    <a:pt x="16231" y="41977"/>
                    <a:pt x="16201" y="42037"/>
                    <a:pt x="16171" y="42068"/>
                  </a:cubicBezTo>
                  <a:cubicBezTo>
                    <a:pt x="16171" y="42098"/>
                    <a:pt x="16171" y="42159"/>
                    <a:pt x="16201" y="42189"/>
                  </a:cubicBezTo>
                  <a:cubicBezTo>
                    <a:pt x="16353" y="42280"/>
                    <a:pt x="16474" y="42341"/>
                    <a:pt x="16626" y="42432"/>
                  </a:cubicBezTo>
                  <a:cubicBezTo>
                    <a:pt x="16900" y="42584"/>
                    <a:pt x="17174" y="42706"/>
                    <a:pt x="17447" y="42858"/>
                  </a:cubicBezTo>
                  <a:cubicBezTo>
                    <a:pt x="17538" y="42888"/>
                    <a:pt x="17599" y="42858"/>
                    <a:pt x="17630" y="42797"/>
                  </a:cubicBezTo>
                  <a:cubicBezTo>
                    <a:pt x="17660" y="42736"/>
                    <a:pt x="17690" y="42645"/>
                    <a:pt x="17690" y="42584"/>
                  </a:cubicBezTo>
                  <a:cubicBezTo>
                    <a:pt x="17690" y="42493"/>
                    <a:pt x="17660" y="42402"/>
                    <a:pt x="17660" y="42311"/>
                  </a:cubicBezTo>
                  <a:cubicBezTo>
                    <a:pt x="17660" y="42189"/>
                    <a:pt x="17781" y="42068"/>
                    <a:pt x="17933" y="42068"/>
                  </a:cubicBezTo>
                  <a:cubicBezTo>
                    <a:pt x="18055" y="42098"/>
                    <a:pt x="18207" y="42037"/>
                    <a:pt x="18268" y="41916"/>
                  </a:cubicBezTo>
                  <a:cubicBezTo>
                    <a:pt x="18389" y="41703"/>
                    <a:pt x="18481" y="41521"/>
                    <a:pt x="18602" y="41308"/>
                  </a:cubicBezTo>
                  <a:cubicBezTo>
                    <a:pt x="18663" y="41186"/>
                    <a:pt x="18633" y="41065"/>
                    <a:pt x="18572" y="40943"/>
                  </a:cubicBezTo>
                  <a:cubicBezTo>
                    <a:pt x="18541" y="40882"/>
                    <a:pt x="18481" y="40821"/>
                    <a:pt x="18481" y="40761"/>
                  </a:cubicBezTo>
                  <a:cubicBezTo>
                    <a:pt x="18450" y="40670"/>
                    <a:pt x="18450" y="40578"/>
                    <a:pt x="18481" y="40487"/>
                  </a:cubicBezTo>
                  <a:cubicBezTo>
                    <a:pt x="18511" y="40366"/>
                    <a:pt x="18663" y="40305"/>
                    <a:pt x="18815" y="40366"/>
                  </a:cubicBezTo>
                  <a:cubicBezTo>
                    <a:pt x="18906" y="40457"/>
                    <a:pt x="18997" y="40548"/>
                    <a:pt x="19119" y="40639"/>
                  </a:cubicBezTo>
                  <a:cubicBezTo>
                    <a:pt x="19149" y="40639"/>
                    <a:pt x="19180" y="40639"/>
                    <a:pt x="19210" y="40609"/>
                  </a:cubicBezTo>
                  <a:cubicBezTo>
                    <a:pt x="19332" y="40487"/>
                    <a:pt x="19301" y="40305"/>
                    <a:pt x="19210" y="40214"/>
                  </a:cubicBezTo>
                  <a:cubicBezTo>
                    <a:pt x="18876" y="39970"/>
                    <a:pt x="18511" y="39788"/>
                    <a:pt x="18146" y="39636"/>
                  </a:cubicBezTo>
                  <a:cubicBezTo>
                    <a:pt x="17994" y="39575"/>
                    <a:pt x="17964" y="39484"/>
                    <a:pt x="17964" y="39363"/>
                  </a:cubicBezTo>
                  <a:cubicBezTo>
                    <a:pt x="17964" y="39332"/>
                    <a:pt x="17933" y="39302"/>
                    <a:pt x="17903" y="39271"/>
                  </a:cubicBezTo>
                  <a:cubicBezTo>
                    <a:pt x="17812" y="39241"/>
                    <a:pt x="17721" y="39211"/>
                    <a:pt x="17630" y="39211"/>
                  </a:cubicBezTo>
                  <a:cubicBezTo>
                    <a:pt x="17417" y="39211"/>
                    <a:pt x="17234" y="39089"/>
                    <a:pt x="17113" y="38937"/>
                  </a:cubicBezTo>
                  <a:cubicBezTo>
                    <a:pt x="16991" y="38815"/>
                    <a:pt x="16900" y="38694"/>
                    <a:pt x="16839" y="38572"/>
                  </a:cubicBezTo>
                  <a:cubicBezTo>
                    <a:pt x="16718" y="38299"/>
                    <a:pt x="16535" y="38086"/>
                    <a:pt x="16323" y="37934"/>
                  </a:cubicBezTo>
                  <a:cubicBezTo>
                    <a:pt x="16231" y="37843"/>
                    <a:pt x="16140" y="37812"/>
                    <a:pt x="16049" y="37721"/>
                  </a:cubicBezTo>
                  <a:cubicBezTo>
                    <a:pt x="15927" y="37630"/>
                    <a:pt x="15867" y="37508"/>
                    <a:pt x="15897" y="37356"/>
                  </a:cubicBezTo>
                  <a:cubicBezTo>
                    <a:pt x="15897" y="37235"/>
                    <a:pt x="15897" y="37113"/>
                    <a:pt x="15927" y="37022"/>
                  </a:cubicBezTo>
                  <a:cubicBezTo>
                    <a:pt x="15927" y="36931"/>
                    <a:pt x="15958" y="36870"/>
                    <a:pt x="16019" y="36870"/>
                  </a:cubicBezTo>
                  <a:cubicBezTo>
                    <a:pt x="16110" y="36809"/>
                    <a:pt x="16231" y="36748"/>
                    <a:pt x="16353" y="36718"/>
                  </a:cubicBezTo>
                  <a:cubicBezTo>
                    <a:pt x="16383" y="36718"/>
                    <a:pt x="16414" y="36748"/>
                    <a:pt x="16444" y="36779"/>
                  </a:cubicBezTo>
                  <a:cubicBezTo>
                    <a:pt x="16474" y="36900"/>
                    <a:pt x="16474" y="36992"/>
                    <a:pt x="16535" y="37113"/>
                  </a:cubicBezTo>
                  <a:cubicBezTo>
                    <a:pt x="16566" y="37204"/>
                    <a:pt x="16626" y="37296"/>
                    <a:pt x="16718" y="37265"/>
                  </a:cubicBezTo>
                  <a:cubicBezTo>
                    <a:pt x="16870" y="37235"/>
                    <a:pt x="16961" y="37387"/>
                    <a:pt x="17113" y="37356"/>
                  </a:cubicBezTo>
                  <a:cubicBezTo>
                    <a:pt x="17204" y="37356"/>
                    <a:pt x="17295" y="37417"/>
                    <a:pt x="17295" y="37508"/>
                  </a:cubicBezTo>
                  <a:cubicBezTo>
                    <a:pt x="17417" y="37782"/>
                    <a:pt x="17599" y="38025"/>
                    <a:pt x="17873" y="38177"/>
                  </a:cubicBezTo>
                  <a:cubicBezTo>
                    <a:pt x="18055" y="38359"/>
                    <a:pt x="18298" y="38451"/>
                    <a:pt x="18541" y="38481"/>
                  </a:cubicBezTo>
                  <a:cubicBezTo>
                    <a:pt x="18633" y="38603"/>
                    <a:pt x="18754" y="38663"/>
                    <a:pt x="18876" y="38694"/>
                  </a:cubicBezTo>
                  <a:cubicBezTo>
                    <a:pt x="19028" y="38724"/>
                    <a:pt x="19180" y="38815"/>
                    <a:pt x="19271" y="38937"/>
                  </a:cubicBezTo>
                  <a:cubicBezTo>
                    <a:pt x="19392" y="39059"/>
                    <a:pt x="19514" y="39211"/>
                    <a:pt x="19666" y="39332"/>
                  </a:cubicBezTo>
                  <a:cubicBezTo>
                    <a:pt x="19727" y="39393"/>
                    <a:pt x="19757" y="39484"/>
                    <a:pt x="19757" y="39575"/>
                  </a:cubicBezTo>
                  <a:lnTo>
                    <a:pt x="19757" y="40001"/>
                  </a:lnTo>
                  <a:cubicBezTo>
                    <a:pt x="19696" y="40214"/>
                    <a:pt x="19788" y="40457"/>
                    <a:pt x="19970" y="40578"/>
                  </a:cubicBezTo>
                  <a:cubicBezTo>
                    <a:pt x="19970" y="40578"/>
                    <a:pt x="20000" y="40639"/>
                    <a:pt x="20000" y="40639"/>
                  </a:cubicBezTo>
                  <a:cubicBezTo>
                    <a:pt x="19940" y="40852"/>
                    <a:pt x="20092" y="40913"/>
                    <a:pt x="20213" y="41034"/>
                  </a:cubicBezTo>
                  <a:cubicBezTo>
                    <a:pt x="20304" y="41125"/>
                    <a:pt x="20426" y="41217"/>
                    <a:pt x="20517" y="41308"/>
                  </a:cubicBezTo>
                  <a:cubicBezTo>
                    <a:pt x="20548" y="41521"/>
                    <a:pt x="20760" y="41612"/>
                    <a:pt x="20760" y="41825"/>
                  </a:cubicBezTo>
                  <a:cubicBezTo>
                    <a:pt x="20821" y="41885"/>
                    <a:pt x="20821" y="41916"/>
                    <a:pt x="20760" y="41946"/>
                  </a:cubicBezTo>
                  <a:lnTo>
                    <a:pt x="20760" y="42098"/>
                  </a:lnTo>
                  <a:cubicBezTo>
                    <a:pt x="20973" y="42220"/>
                    <a:pt x="21095" y="42402"/>
                    <a:pt x="21155" y="42615"/>
                  </a:cubicBezTo>
                  <a:cubicBezTo>
                    <a:pt x="21155" y="42676"/>
                    <a:pt x="21216" y="42736"/>
                    <a:pt x="21277" y="42736"/>
                  </a:cubicBezTo>
                  <a:cubicBezTo>
                    <a:pt x="21459" y="42828"/>
                    <a:pt x="21642" y="42858"/>
                    <a:pt x="21824" y="42858"/>
                  </a:cubicBezTo>
                  <a:cubicBezTo>
                    <a:pt x="21885" y="42858"/>
                    <a:pt x="21946" y="42797"/>
                    <a:pt x="21915" y="42736"/>
                  </a:cubicBezTo>
                  <a:cubicBezTo>
                    <a:pt x="21824" y="42493"/>
                    <a:pt x="22067" y="42341"/>
                    <a:pt x="22037" y="42159"/>
                  </a:cubicBezTo>
                  <a:cubicBezTo>
                    <a:pt x="22037" y="42159"/>
                    <a:pt x="22098" y="42129"/>
                    <a:pt x="22098" y="42159"/>
                  </a:cubicBezTo>
                  <a:cubicBezTo>
                    <a:pt x="22280" y="42220"/>
                    <a:pt x="22402" y="42068"/>
                    <a:pt x="22554" y="42037"/>
                  </a:cubicBezTo>
                  <a:cubicBezTo>
                    <a:pt x="22584" y="42037"/>
                    <a:pt x="22614" y="41977"/>
                    <a:pt x="22584" y="41916"/>
                  </a:cubicBezTo>
                  <a:cubicBezTo>
                    <a:pt x="22554" y="41733"/>
                    <a:pt x="22462" y="41581"/>
                    <a:pt x="22310" y="41460"/>
                  </a:cubicBezTo>
                  <a:cubicBezTo>
                    <a:pt x="22219" y="41429"/>
                    <a:pt x="22158" y="41369"/>
                    <a:pt x="22098" y="41308"/>
                  </a:cubicBezTo>
                  <a:cubicBezTo>
                    <a:pt x="21915" y="41065"/>
                    <a:pt x="21763" y="40821"/>
                    <a:pt x="21611" y="40578"/>
                  </a:cubicBezTo>
                  <a:cubicBezTo>
                    <a:pt x="21581" y="40548"/>
                    <a:pt x="21581" y="40487"/>
                    <a:pt x="21611" y="40457"/>
                  </a:cubicBezTo>
                  <a:cubicBezTo>
                    <a:pt x="21611" y="40426"/>
                    <a:pt x="21611" y="40396"/>
                    <a:pt x="21611" y="40396"/>
                  </a:cubicBezTo>
                  <a:cubicBezTo>
                    <a:pt x="21642" y="40335"/>
                    <a:pt x="21672" y="40335"/>
                    <a:pt x="21733" y="40396"/>
                  </a:cubicBezTo>
                  <a:cubicBezTo>
                    <a:pt x="21763" y="40426"/>
                    <a:pt x="21794" y="40457"/>
                    <a:pt x="21824" y="40487"/>
                  </a:cubicBezTo>
                  <a:cubicBezTo>
                    <a:pt x="22007" y="40639"/>
                    <a:pt x="22189" y="40609"/>
                    <a:pt x="22280" y="40366"/>
                  </a:cubicBezTo>
                  <a:cubicBezTo>
                    <a:pt x="22310" y="40274"/>
                    <a:pt x="22341" y="40183"/>
                    <a:pt x="22402" y="40122"/>
                  </a:cubicBezTo>
                  <a:cubicBezTo>
                    <a:pt x="22432" y="40092"/>
                    <a:pt x="22462" y="40062"/>
                    <a:pt x="22493" y="40062"/>
                  </a:cubicBezTo>
                  <a:cubicBezTo>
                    <a:pt x="22584" y="40092"/>
                    <a:pt x="22675" y="40122"/>
                    <a:pt x="22766" y="40062"/>
                  </a:cubicBezTo>
                  <a:cubicBezTo>
                    <a:pt x="22858" y="40001"/>
                    <a:pt x="23010" y="39970"/>
                    <a:pt x="23131" y="40001"/>
                  </a:cubicBezTo>
                  <a:cubicBezTo>
                    <a:pt x="23314" y="40031"/>
                    <a:pt x="23465" y="40183"/>
                    <a:pt x="23465" y="40366"/>
                  </a:cubicBezTo>
                  <a:cubicBezTo>
                    <a:pt x="23496" y="40639"/>
                    <a:pt x="23465" y="40913"/>
                    <a:pt x="23405" y="41186"/>
                  </a:cubicBezTo>
                  <a:cubicBezTo>
                    <a:pt x="23405" y="41247"/>
                    <a:pt x="23465" y="41308"/>
                    <a:pt x="23526" y="41308"/>
                  </a:cubicBezTo>
                  <a:lnTo>
                    <a:pt x="23709" y="41308"/>
                  </a:lnTo>
                  <a:cubicBezTo>
                    <a:pt x="23739" y="41308"/>
                    <a:pt x="23769" y="41308"/>
                    <a:pt x="23800" y="41308"/>
                  </a:cubicBezTo>
                  <a:cubicBezTo>
                    <a:pt x="23800" y="41308"/>
                    <a:pt x="23830" y="41338"/>
                    <a:pt x="23830" y="41369"/>
                  </a:cubicBezTo>
                  <a:cubicBezTo>
                    <a:pt x="23861" y="41399"/>
                    <a:pt x="23861" y="41460"/>
                    <a:pt x="23830" y="41490"/>
                  </a:cubicBezTo>
                  <a:cubicBezTo>
                    <a:pt x="23769" y="41612"/>
                    <a:pt x="23587" y="41612"/>
                    <a:pt x="23496" y="41673"/>
                  </a:cubicBezTo>
                  <a:cubicBezTo>
                    <a:pt x="23465" y="41673"/>
                    <a:pt x="23435" y="41703"/>
                    <a:pt x="23435" y="41703"/>
                  </a:cubicBezTo>
                  <a:cubicBezTo>
                    <a:pt x="23405" y="41764"/>
                    <a:pt x="23435" y="41825"/>
                    <a:pt x="23465" y="41825"/>
                  </a:cubicBezTo>
                  <a:lnTo>
                    <a:pt x="23709" y="41946"/>
                  </a:lnTo>
                  <a:cubicBezTo>
                    <a:pt x="23769" y="41977"/>
                    <a:pt x="23830" y="42007"/>
                    <a:pt x="23891" y="42068"/>
                  </a:cubicBezTo>
                  <a:cubicBezTo>
                    <a:pt x="23982" y="42129"/>
                    <a:pt x="23800" y="42220"/>
                    <a:pt x="23891" y="42280"/>
                  </a:cubicBezTo>
                  <a:cubicBezTo>
                    <a:pt x="24013" y="42341"/>
                    <a:pt x="24104" y="42432"/>
                    <a:pt x="24195" y="42554"/>
                  </a:cubicBezTo>
                  <a:cubicBezTo>
                    <a:pt x="24256" y="42676"/>
                    <a:pt x="24377" y="42736"/>
                    <a:pt x="24469" y="42828"/>
                  </a:cubicBezTo>
                  <a:cubicBezTo>
                    <a:pt x="24529" y="42919"/>
                    <a:pt x="24621" y="42919"/>
                    <a:pt x="24712" y="42888"/>
                  </a:cubicBezTo>
                  <a:cubicBezTo>
                    <a:pt x="24894" y="42858"/>
                    <a:pt x="25076" y="42919"/>
                    <a:pt x="25198" y="43071"/>
                  </a:cubicBezTo>
                  <a:cubicBezTo>
                    <a:pt x="25228" y="43132"/>
                    <a:pt x="25289" y="43162"/>
                    <a:pt x="25350" y="43192"/>
                  </a:cubicBezTo>
                  <a:cubicBezTo>
                    <a:pt x="25380" y="43223"/>
                    <a:pt x="25441" y="43223"/>
                    <a:pt x="25472" y="43223"/>
                  </a:cubicBezTo>
                  <a:cubicBezTo>
                    <a:pt x="25715" y="43192"/>
                    <a:pt x="25928" y="43192"/>
                    <a:pt x="26080" y="42980"/>
                  </a:cubicBezTo>
                  <a:cubicBezTo>
                    <a:pt x="26171" y="42858"/>
                    <a:pt x="26353" y="42828"/>
                    <a:pt x="26505" y="42888"/>
                  </a:cubicBezTo>
                  <a:cubicBezTo>
                    <a:pt x="26657" y="42919"/>
                    <a:pt x="26809" y="43010"/>
                    <a:pt x="26931" y="43101"/>
                  </a:cubicBezTo>
                  <a:cubicBezTo>
                    <a:pt x="27083" y="43284"/>
                    <a:pt x="27326" y="43344"/>
                    <a:pt x="27569" y="43253"/>
                  </a:cubicBezTo>
                  <a:cubicBezTo>
                    <a:pt x="27812" y="43223"/>
                    <a:pt x="28025" y="43071"/>
                    <a:pt x="28207" y="42888"/>
                  </a:cubicBezTo>
                  <a:cubicBezTo>
                    <a:pt x="28238" y="42797"/>
                    <a:pt x="28359" y="42797"/>
                    <a:pt x="28450" y="42828"/>
                  </a:cubicBezTo>
                  <a:cubicBezTo>
                    <a:pt x="28602" y="42858"/>
                    <a:pt x="28785" y="42888"/>
                    <a:pt x="28967" y="42888"/>
                  </a:cubicBezTo>
                  <a:lnTo>
                    <a:pt x="28967" y="42858"/>
                  </a:lnTo>
                  <a:lnTo>
                    <a:pt x="28967" y="42888"/>
                  </a:lnTo>
                  <a:lnTo>
                    <a:pt x="28967" y="42888"/>
                  </a:lnTo>
                  <a:cubicBezTo>
                    <a:pt x="28906" y="43132"/>
                    <a:pt x="28876" y="43375"/>
                    <a:pt x="28937" y="43618"/>
                  </a:cubicBezTo>
                  <a:cubicBezTo>
                    <a:pt x="28998" y="43861"/>
                    <a:pt x="28967" y="44074"/>
                    <a:pt x="28906" y="44287"/>
                  </a:cubicBezTo>
                  <a:cubicBezTo>
                    <a:pt x="28846" y="44469"/>
                    <a:pt x="28815" y="44651"/>
                    <a:pt x="28724" y="44803"/>
                  </a:cubicBezTo>
                  <a:cubicBezTo>
                    <a:pt x="28633" y="45046"/>
                    <a:pt x="28542" y="45290"/>
                    <a:pt x="28481" y="45533"/>
                  </a:cubicBezTo>
                  <a:cubicBezTo>
                    <a:pt x="28450" y="45746"/>
                    <a:pt x="28329" y="45958"/>
                    <a:pt x="28177" y="46110"/>
                  </a:cubicBezTo>
                  <a:cubicBezTo>
                    <a:pt x="28116" y="46202"/>
                    <a:pt x="28055" y="46232"/>
                    <a:pt x="27964" y="46262"/>
                  </a:cubicBezTo>
                  <a:cubicBezTo>
                    <a:pt x="27599" y="46293"/>
                    <a:pt x="27265" y="46262"/>
                    <a:pt x="26931" y="46171"/>
                  </a:cubicBezTo>
                  <a:cubicBezTo>
                    <a:pt x="26809" y="46141"/>
                    <a:pt x="26687" y="46110"/>
                    <a:pt x="26566" y="46110"/>
                  </a:cubicBezTo>
                  <a:cubicBezTo>
                    <a:pt x="26262" y="46080"/>
                    <a:pt x="25958" y="46171"/>
                    <a:pt x="25715" y="46323"/>
                  </a:cubicBezTo>
                  <a:cubicBezTo>
                    <a:pt x="25593" y="46384"/>
                    <a:pt x="25472" y="46414"/>
                    <a:pt x="25350" y="46353"/>
                  </a:cubicBezTo>
                  <a:cubicBezTo>
                    <a:pt x="24864" y="46262"/>
                    <a:pt x="24377" y="46110"/>
                    <a:pt x="23891" y="46050"/>
                  </a:cubicBezTo>
                  <a:cubicBezTo>
                    <a:pt x="23678" y="46050"/>
                    <a:pt x="23526" y="46019"/>
                    <a:pt x="23344" y="45928"/>
                  </a:cubicBezTo>
                  <a:cubicBezTo>
                    <a:pt x="23131" y="45806"/>
                    <a:pt x="22888" y="45715"/>
                    <a:pt x="22645" y="45715"/>
                  </a:cubicBezTo>
                  <a:cubicBezTo>
                    <a:pt x="22432" y="45685"/>
                    <a:pt x="22250" y="45594"/>
                    <a:pt x="22098" y="45442"/>
                  </a:cubicBezTo>
                  <a:cubicBezTo>
                    <a:pt x="22037" y="45381"/>
                    <a:pt x="21946" y="45320"/>
                    <a:pt x="21855" y="45320"/>
                  </a:cubicBezTo>
                  <a:cubicBezTo>
                    <a:pt x="21490" y="45198"/>
                    <a:pt x="21095" y="45229"/>
                    <a:pt x="20730" y="45411"/>
                  </a:cubicBezTo>
                  <a:cubicBezTo>
                    <a:pt x="20456" y="45533"/>
                    <a:pt x="20304" y="45837"/>
                    <a:pt x="20365" y="46141"/>
                  </a:cubicBezTo>
                  <a:cubicBezTo>
                    <a:pt x="20396" y="46232"/>
                    <a:pt x="20426" y="46323"/>
                    <a:pt x="20456" y="46414"/>
                  </a:cubicBezTo>
                  <a:cubicBezTo>
                    <a:pt x="20456" y="46505"/>
                    <a:pt x="20426" y="46597"/>
                    <a:pt x="20365" y="46657"/>
                  </a:cubicBezTo>
                  <a:cubicBezTo>
                    <a:pt x="20335" y="46718"/>
                    <a:pt x="20304" y="46749"/>
                    <a:pt x="20244" y="46809"/>
                  </a:cubicBezTo>
                  <a:cubicBezTo>
                    <a:pt x="20122" y="46931"/>
                    <a:pt x="19940" y="46961"/>
                    <a:pt x="19788" y="46870"/>
                  </a:cubicBezTo>
                  <a:cubicBezTo>
                    <a:pt x="19727" y="46840"/>
                    <a:pt x="19666" y="46779"/>
                    <a:pt x="19575" y="46718"/>
                  </a:cubicBezTo>
                  <a:cubicBezTo>
                    <a:pt x="19453" y="46627"/>
                    <a:pt x="19362" y="46566"/>
                    <a:pt x="19240" y="46505"/>
                  </a:cubicBezTo>
                  <a:cubicBezTo>
                    <a:pt x="18967" y="46323"/>
                    <a:pt x="18663" y="46232"/>
                    <a:pt x="18329" y="46232"/>
                  </a:cubicBezTo>
                  <a:cubicBezTo>
                    <a:pt x="18177" y="46232"/>
                    <a:pt x="18055" y="46141"/>
                    <a:pt x="18025" y="45989"/>
                  </a:cubicBezTo>
                  <a:cubicBezTo>
                    <a:pt x="17994" y="45928"/>
                    <a:pt x="17964" y="45837"/>
                    <a:pt x="17933" y="45746"/>
                  </a:cubicBezTo>
                  <a:cubicBezTo>
                    <a:pt x="17873" y="45624"/>
                    <a:pt x="17781" y="45502"/>
                    <a:pt x="17660" y="45472"/>
                  </a:cubicBezTo>
                  <a:cubicBezTo>
                    <a:pt x="17265" y="45290"/>
                    <a:pt x="16870" y="45229"/>
                    <a:pt x="16444" y="45259"/>
                  </a:cubicBezTo>
                  <a:cubicBezTo>
                    <a:pt x="16231" y="45259"/>
                    <a:pt x="15988" y="45198"/>
                    <a:pt x="15806" y="45077"/>
                  </a:cubicBezTo>
                  <a:cubicBezTo>
                    <a:pt x="15775" y="45077"/>
                    <a:pt x="15745" y="45077"/>
                    <a:pt x="15745" y="45046"/>
                  </a:cubicBezTo>
                  <a:cubicBezTo>
                    <a:pt x="15593" y="44894"/>
                    <a:pt x="15380" y="44773"/>
                    <a:pt x="15167" y="44712"/>
                  </a:cubicBezTo>
                  <a:cubicBezTo>
                    <a:pt x="15076" y="44651"/>
                    <a:pt x="15046" y="44530"/>
                    <a:pt x="15107" y="44408"/>
                  </a:cubicBezTo>
                  <a:cubicBezTo>
                    <a:pt x="15198" y="44317"/>
                    <a:pt x="15289" y="44226"/>
                    <a:pt x="15380" y="44135"/>
                  </a:cubicBezTo>
                  <a:cubicBezTo>
                    <a:pt x="15502" y="43983"/>
                    <a:pt x="15532" y="43770"/>
                    <a:pt x="15471" y="43618"/>
                  </a:cubicBezTo>
                  <a:cubicBezTo>
                    <a:pt x="15411" y="43527"/>
                    <a:pt x="15350" y="43436"/>
                    <a:pt x="15289" y="43344"/>
                  </a:cubicBezTo>
                  <a:cubicBezTo>
                    <a:pt x="15259" y="43284"/>
                    <a:pt x="15259" y="43253"/>
                    <a:pt x="15289" y="43192"/>
                  </a:cubicBezTo>
                  <a:cubicBezTo>
                    <a:pt x="15319" y="43071"/>
                    <a:pt x="15380" y="42949"/>
                    <a:pt x="15441" y="42828"/>
                  </a:cubicBezTo>
                  <a:cubicBezTo>
                    <a:pt x="15471" y="42767"/>
                    <a:pt x="15380" y="42676"/>
                    <a:pt x="15319" y="42706"/>
                  </a:cubicBezTo>
                  <a:cubicBezTo>
                    <a:pt x="15228" y="42767"/>
                    <a:pt x="15076" y="42736"/>
                    <a:pt x="15015" y="42645"/>
                  </a:cubicBezTo>
                  <a:cubicBezTo>
                    <a:pt x="14894" y="42493"/>
                    <a:pt x="14681" y="42432"/>
                    <a:pt x="14529" y="42524"/>
                  </a:cubicBezTo>
                  <a:cubicBezTo>
                    <a:pt x="14347" y="42554"/>
                    <a:pt x="14195" y="42645"/>
                    <a:pt x="14012" y="42676"/>
                  </a:cubicBezTo>
                  <a:cubicBezTo>
                    <a:pt x="13891" y="42706"/>
                    <a:pt x="13769" y="42706"/>
                    <a:pt x="13678" y="42706"/>
                  </a:cubicBezTo>
                  <a:cubicBezTo>
                    <a:pt x="13496" y="42584"/>
                    <a:pt x="13313" y="42767"/>
                    <a:pt x="13131" y="42676"/>
                  </a:cubicBezTo>
                  <a:cubicBezTo>
                    <a:pt x="12979" y="42584"/>
                    <a:pt x="12797" y="42736"/>
                    <a:pt x="12614" y="42736"/>
                  </a:cubicBezTo>
                  <a:cubicBezTo>
                    <a:pt x="12493" y="42767"/>
                    <a:pt x="12341" y="42767"/>
                    <a:pt x="12219" y="42736"/>
                  </a:cubicBezTo>
                  <a:cubicBezTo>
                    <a:pt x="11885" y="42676"/>
                    <a:pt x="11520" y="42706"/>
                    <a:pt x="11216" y="42828"/>
                  </a:cubicBezTo>
                  <a:cubicBezTo>
                    <a:pt x="11034" y="42858"/>
                    <a:pt x="10851" y="42888"/>
                    <a:pt x="10669" y="42858"/>
                  </a:cubicBezTo>
                  <a:cubicBezTo>
                    <a:pt x="10517" y="42858"/>
                    <a:pt x="10365" y="42919"/>
                    <a:pt x="10213" y="42980"/>
                  </a:cubicBezTo>
                  <a:cubicBezTo>
                    <a:pt x="9970" y="43101"/>
                    <a:pt x="9727" y="43253"/>
                    <a:pt x="9483" y="43344"/>
                  </a:cubicBezTo>
                  <a:cubicBezTo>
                    <a:pt x="9301" y="43405"/>
                    <a:pt x="9119" y="43527"/>
                    <a:pt x="8967" y="43648"/>
                  </a:cubicBezTo>
                  <a:cubicBezTo>
                    <a:pt x="8784" y="43800"/>
                    <a:pt x="8541" y="43861"/>
                    <a:pt x="8328" y="43739"/>
                  </a:cubicBezTo>
                  <a:cubicBezTo>
                    <a:pt x="8146" y="43679"/>
                    <a:pt x="7964" y="43648"/>
                    <a:pt x="7781" y="43679"/>
                  </a:cubicBezTo>
                  <a:cubicBezTo>
                    <a:pt x="7599" y="43679"/>
                    <a:pt x="7417" y="43679"/>
                    <a:pt x="7234" y="43679"/>
                  </a:cubicBezTo>
                  <a:cubicBezTo>
                    <a:pt x="7173" y="43648"/>
                    <a:pt x="7082" y="43618"/>
                    <a:pt x="7021" y="43557"/>
                  </a:cubicBezTo>
                  <a:cubicBezTo>
                    <a:pt x="6961" y="43527"/>
                    <a:pt x="6930" y="43496"/>
                    <a:pt x="6930" y="43466"/>
                  </a:cubicBezTo>
                  <a:cubicBezTo>
                    <a:pt x="6748" y="43284"/>
                    <a:pt x="6535" y="43314"/>
                    <a:pt x="6474" y="43557"/>
                  </a:cubicBezTo>
                  <a:cubicBezTo>
                    <a:pt x="6414" y="43679"/>
                    <a:pt x="6353" y="43831"/>
                    <a:pt x="6322" y="43952"/>
                  </a:cubicBezTo>
                  <a:cubicBezTo>
                    <a:pt x="6262" y="44256"/>
                    <a:pt x="6079" y="44499"/>
                    <a:pt x="5806" y="44621"/>
                  </a:cubicBezTo>
                  <a:cubicBezTo>
                    <a:pt x="5562" y="44743"/>
                    <a:pt x="5319" y="44894"/>
                    <a:pt x="5106" y="45016"/>
                  </a:cubicBezTo>
                  <a:cubicBezTo>
                    <a:pt x="4863" y="45168"/>
                    <a:pt x="4681" y="45320"/>
                    <a:pt x="4681" y="45594"/>
                  </a:cubicBezTo>
                  <a:cubicBezTo>
                    <a:pt x="4651" y="45715"/>
                    <a:pt x="4590" y="45806"/>
                    <a:pt x="4529" y="45898"/>
                  </a:cubicBezTo>
                  <a:cubicBezTo>
                    <a:pt x="4407" y="46050"/>
                    <a:pt x="4347" y="46232"/>
                    <a:pt x="4377" y="46414"/>
                  </a:cubicBezTo>
                  <a:cubicBezTo>
                    <a:pt x="4377" y="46566"/>
                    <a:pt x="4377" y="46688"/>
                    <a:pt x="4407" y="46809"/>
                  </a:cubicBezTo>
                  <a:cubicBezTo>
                    <a:pt x="4407" y="46931"/>
                    <a:pt x="4347" y="47053"/>
                    <a:pt x="4286" y="47144"/>
                  </a:cubicBezTo>
                  <a:cubicBezTo>
                    <a:pt x="4195" y="47265"/>
                    <a:pt x="4134" y="47417"/>
                    <a:pt x="4012" y="47539"/>
                  </a:cubicBezTo>
                  <a:cubicBezTo>
                    <a:pt x="3951" y="47600"/>
                    <a:pt x="3891" y="47660"/>
                    <a:pt x="3830" y="47721"/>
                  </a:cubicBezTo>
                  <a:cubicBezTo>
                    <a:pt x="3708" y="47782"/>
                    <a:pt x="3587" y="47843"/>
                    <a:pt x="3496" y="47934"/>
                  </a:cubicBezTo>
                  <a:cubicBezTo>
                    <a:pt x="3344" y="48056"/>
                    <a:pt x="3161" y="48116"/>
                    <a:pt x="2979" y="48147"/>
                  </a:cubicBezTo>
                  <a:cubicBezTo>
                    <a:pt x="2827" y="48177"/>
                    <a:pt x="2675" y="48268"/>
                    <a:pt x="2614" y="48390"/>
                  </a:cubicBezTo>
                  <a:cubicBezTo>
                    <a:pt x="2553" y="48481"/>
                    <a:pt x="2492" y="48542"/>
                    <a:pt x="2462" y="48633"/>
                  </a:cubicBezTo>
                  <a:cubicBezTo>
                    <a:pt x="2371" y="48785"/>
                    <a:pt x="2249" y="48937"/>
                    <a:pt x="2067" y="48998"/>
                  </a:cubicBezTo>
                  <a:cubicBezTo>
                    <a:pt x="1915" y="49119"/>
                    <a:pt x="1763" y="49271"/>
                    <a:pt x="1702" y="49454"/>
                  </a:cubicBezTo>
                  <a:cubicBezTo>
                    <a:pt x="1550" y="49788"/>
                    <a:pt x="1337" y="50092"/>
                    <a:pt x="1094" y="50366"/>
                  </a:cubicBezTo>
                  <a:cubicBezTo>
                    <a:pt x="1033" y="50426"/>
                    <a:pt x="973" y="50518"/>
                    <a:pt x="942" y="50609"/>
                  </a:cubicBezTo>
                  <a:cubicBezTo>
                    <a:pt x="790" y="50943"/>
                    <a:pt x="608" y="51278"/>
                    <a:pt x="395" y="51612"/>
                  </a:cubicBezTo>
                  <a:cubicBezTo>
                    <a:pt x="304" y="51734"/>
                    <a:pt x="243" y="51885"/>
                    <a:pt x="243" y="52037"/>
                  </a:cubicBezTo>
                  <a:cubicBezTo>
                    <a:pt x="213" y="52220"/>
                    <a:pt x="274" y="52433"/>
                    <a:pt x="456" y="52524"/>
                  </a:cubicBezTo>
                  <a:cubicBezTo>
                    <a:pt x="578" y="52615"/>
                    <a:pt x="638" y="52767"/>
                    <a:pt x="608" y="52949"/>
                  </a:cubicBezTo>
                  <a:cubicBezTo>
                    <a:pt x="547" y="53071"/>
                    <a:pt x="547" y="53253"/>
                    <a:pt x="608" y="53405"/>
                  </a:cubicBezTo>
                  <a:cubicBezTo>
                    <a:pt x="730" y="53770"/>
                    <a:pt x="699" y="54226"/>
                    <a:pt x="547" y="54591"/>
                  </a:cubicBezTo>
                  <a:cubicBezTo>
                    <a:pt x="517" y="54621"/>
                    <a:pt x="517" y="54682"/>
                    <a:pt x="486" y="54712"/>
                  </a:cubicBezTo>
                  <a:cubicBezTo>
                    <a:pt x="456" y="55138"/>
                    <a:pt x="274" y="55503"/>
                    <a:pt x="0" y="55837"/>
                  </a:cubicBezTo>
                  <a:cubicBezTo>
                    <a:pt x="0" y="55867"/>
                    <a:pt x="0" y="55898"/>
                    <a:pt x="0" y="55958"/>
                  </a:cubicBezTo>
                  <a:cubicBezTo>
                    <a:pt x="91" y="56080"/>
                    <a:pt x="152" y="56171"/>
                    <a:pt x="243" y="56293"/>
                  </a:cubicBezTo>
                  <a:cubicBezTo>
                    <a:pt x="334" y="56384"/>
                    <a:pt x="334" y="56536"/>
                    <a:pt x="304" y="56658"/>
                  </a:cubicBezTo>
                  <a:cubicBezTo>
                    <a:pt x="213" y="56870"/>
                    <a:pt x="243" y="57083"/>
                    <a:pt x="365" y="57265"/>
                  </a:cubicBezTo>
                  <a:cubicBezTo>
                    <a:pt x="426" y="57417"/>
                    <a:pt x="547" y="57509"/>
                    <a:pt x="699" y="57600"/>
                  </a:cubicBezTo>
                  <a:cubicBezTo>
                    <a:pt x="821" y="57630"/>
                    <a:pt x="942" y="57691"/>
                    <a:pt x="1064" y="57721"/>
                  </a:cubicBezTo>
                  <a:lnTo>
                    <a:pt x="1064" y="57721"/>
                  </a:lnTo>
                  <a:lnTo>
                    <a:pt x="1094" y="57691"/>
                  </a:lnTo>
                  <a:lnTo>
                    <a:pt x="1094" y="57752"/>
                  </a:lnTo>
                  <a:lnTo>
                    <a:pt x="1094" y="57752"/>
                  </a:lnTo>
                  <a:cubicBezTo>
                    <a:pt x="1094" y="57873"/>
                    <a:pt x="1155" y="57995"/>
                    <a:pt x="1277" y="58086"/>
                  </a:cubicBezTo>
                  <a:cubicBezTo>
                    <a:pt x="1398" y="58147"/>
                    <a:pt x="1459" y="58238"/>
                    <a:pt x="1489" y="58390"/>
                  </a:cubicBezTo>
                  <a:cubicBezTo>
                    <a:pt x="1520" y="58481"/>
                    <a:pt x="1581" y="58542"/>
                    <a:pt x="1672" y="58573"/>
                  </a:cubicBezTo>
                  <a:cubicBezTo>
                    <a:pt x="1854" y="58664"/>
                    <a:pt x="2037" y="58785"/>
                    <a:pt x="2158" y="58968"/>
                  </a:cubicBezTo>
                  <a:cubicBezTo>
                    <a:pt x="2219" y="59028"/>
                    <a:pt x="2280" y="59120"/>
                    <a:pt x="2280" y="59211"/>
                  </a:cubicBezTo>
                  <a:cubicBezTo>
                    <a:pt x="2310" y="59454"/>
                    <a:pt x="2401" y="59728"/>
                    <a:pt x="2553" y="59971"/>
                  </a:cubicBezTo>
                  <a:cubicBezTo>
                    <a:pt x="2675" y="60214"/>
                    <a:pt x="2888" y="60396"/>
                    <a:pt x="3161" y="60487"/>
                  </a:cubicBezTo>
                  <a:cubicBezTo>
                    <a:pt x="3344" y="60579"/>
                    <a:pt x="3526" y="60670"/>
                    <a:pt x="3678" y="60822"/>
                  </a:cubicBezTo>
                  <a:cubicBezTo>
                    <a:pt x="4043" y="61126"/>
                    <a:pt x="4407" y="61430"/>
                    <a:pt x="4803" y="61673"/>
                  </a:cubicBezTo>
                  <a:cubicBezTo>
                    <a:pt x="5015" y="61794"/>
                    <a:pt x="5228" y="61886"/>
                    <a:pt x="5441" y="61946"/>
                  </a:cubicBezTo>
                  <a:cubicBezTo>
                    <a:pt x="5502" y="61977"/>
                    <a:pt x="5562" y="61977"/>
                    <a:pt x="5623" y="61946"/>
                  </a:cubicBezTo>
                  <a:cubicBezTo>
                    <a:pt x="5775" y="61886"/>
                    <a:pt x="5927" y="61825"/>
                    <a:pt x="6079" y="61764"/>
                  </a:cubicBezTo>
                  <a:cubicBezTo>
                    <a:pt x="6322" y="61642"/>
                    <a:pt x="6596" y="61582"/>
                    <a:pt x="6869" y="61582"/>
                  </a:cubicBezTo>
                  <a:cubicBezTo>
                    <a:pt x="7052" y="61582"/>
                    <a:pt x="7234" y="61582"/>
                    <a:pt x="7386" y="61551"/>
                  </a:cubicBezTo>
                  <a:cubicBezTo>
                    <a:pt x="7660" y="61490"/>
                    <a:pt x="7933" y="61521"/>
                    <a:pt x="8176" y="61642"/>
                  </a:cubicBezTo>
                  <a:cubicBezTo>
                    <a:pt x="8237" y="61673"/>
                    <a:pt x="8328" y="61703"/>
                    <a:pt x="8389" y="61703"/>
                  </a:cubicBezTo>
                  <a:cubicBezTo>
                    <a:pt x="8511" y="61764"/>
                    <a:pt x="8663" y="61764"/>
                    <a:pt x="8784" y="61703"/>
                  </a:cubicBezTo>
                  <a:cubicBezTo>
                    <a:pt x="8936" y="61673"/>
                    <a:pt x="9088" y="61612"/>
                    <a:pt x="9240" y="61551"/>
                  </a:cubicBezTo>
                  <a:cubicBezTo>
                    <a:pt x="9362" y="61521"/>
                    <a:pt x="9483" y="61460"/>
                    <a:pt x="9605" y="61399"/>
                  </a:cubicBezTo>
                  <a:cubicBezTo>
                    <a:pt x="9787" y="61278"/>
                    <a:pt x="9970" y="61187"/>
                    <a:pt x="10183" y="61156"/>
                  </a:cubicBezTo>
                  <a:cubicBezTo>
                    <a:pt x="10365" y="61065"/>
                    <a:pt x="10547" y="61004"/>
                    <a:pt x="10760" y="60974"/>
                  </a:cubicBezTo>
                  <a:cubicBezTo>
                    <a:pt x="11034" y="60883"/>
                    <a:pt x="11338" y="60852"/>
                    <a:pt x="11642" y="60852"/>
                  </a:cubicBezTo>
                  <a:cubicBezTo>
                    <a:pt x="11702" y="60852"/>
                    <a:pt x="11763" y="60883"/>
                    <a:pt x="11824" y="60883"/>
                  </a:cubicBezTo>
                  <a:cubicBezTo>
                    <a:pt x="12098" y="60974"/>
                    <a:pt x="12310" y="61187"/>
                    <a:pt x="12401" y="61430"/>
                  </a:cubicBezTo>
                  <a:cubicBezTo>
                    <a:pt x="12462" y="61551"/>
                    <a:pt x="12493" y="61703"/>
                    <a:pt x="12553" y="61825"/>
                  </a:cubicBezTo>
                  <a:cubicBezTo>
                    <a:pt x="12675" y="62038"/>
                    <a:pt x="12888" y="62159"/>
                    <a:pt x="13101" y="62159"/>
                  </a:cubicBezTo>
                  <a:cubicBezTo>
                    <a:pt x="13192" y="62159"/>
                    <a:pt x="13253" y="62159"/>
                    <a:pt x="13313" y="62159"/>
                  </a:cubicBezTo>
                  <a:cubicBezTo>
                    <a:pt x="13617" y="62098"/>
                    <a:pt x="13891" y="62068"/>
                    <a:pt x="14195" y="62007"/>
                  </a:cubicBezTo>
                  <a:cubicBezTo>
                    <a:pt x="14347" y="61946"/>
                    <a:pt x="14499" y="61946"/>
                    <a:pt x="14590" y="62129"/>
                  </a:cubicBezTo>
                  <a:cubicBezTo>
                    <a:pt x="14651" y="62190"/>
                    <a:pt x="14712" y="62250"/>
                    <a:pt x="14803" y="62311"/>
                  </a:cubicBezTo>
                  <a:cubicBezTo>
                    <a:pt x="14985" y="62463"/>
                    <a:pt x="15076" y="62706"/>
                    <a:pt x="15076" y="62949"/>
                  </a:cubicBezTo>
                  <a:cubicBezTo>
                    <a:pt x="15046" y="63132"/>
                    <a:pt x="15015" y="63284"/>
                    <a:pt x="14955" y="63436"/>
                  </a:cubicBezTo>
                  <a:cubicBezTo>
                    <a:pt x="14894" y="63557"/>
                    <a:pt x="14833" y="63679"/>
                    <a:pt x="14803" y="63801"/>
                  </a:cubicBezTo>
                  <a:cubicBezTo>
                    <a:pt x="14772" y="63953"/>
                    <a:pt x="14833" y="64135"/>
                    <a:pt x="14772" y="64287"/>
                  </a:cubicBezTo>
                  <a:cubicBezTo>
                    <a:pt x="14742" y="64530"/>
                    <a:pt x="14651" y="64773"/>
                    <a:pt x="14499" y="64956"/>
                  </a:cubicBezTo>
                  <a:cubicBezTo>
                    <a:pt x="14468" y="64986"/>
                    <a:pt x="14468" y="65047"/>
                    <a:pt x="14468" y="65077"/>
                  </a:cubicBezTo>
                  <a:cubicBezTo>
                    <a:pt x="14468" y="65108"/>
                    <a:pt x="14468" y="65138"/>
                    <a:pt x="14468" y="65138"/>
                  </a:cubicBezTo>
                  <a:cubicBezTo>
                    <a:pt x="14651" y="65715"/>
                    <a:pt x="14985" y="66232"/>
                    <a:pt x="15441" y="66597"/>
                  </a:cubicBezTo>
                  <a:lnTo>
                    <a:pt x="15745" y="66870"/>
                  </a:lnTo>
                  <a:cubicBezTo>
                    <a:pt x="15927" y="67022"/>
                    <a:pt x="16049" y="67205"/>
                    <a:pt x="16140" y="67418"/>
                  </a:cubicBezTo>
                  <a:cubicBezTo>
                    <a:pt x="16171" y="67539"/>
                    <a:pt x="16201" y="67630"/>
                    <a:pt x="16231" y="67752"/>
                  </a:cubicBezTo>
                  <a:cubicBezTo>
                    <a:pt x="16323" y="67995"/>
                    <a:pt x="16414" y="68238"/>
                    <a:pt x="16566" y="68481"/>
                  </a:cubicBezTo>
                  <a:cubicBezTo>
                    <a:pt x="16687" y="68755"/>
                    <a:pt x="16778" y="69089"/>
                    <a:pt x="16809" y="69393"/>
                  </a:cubicBezTo>
                  <a:cubicBezTo>
                    <a:pt x="16809" y="69454"/>
                    <a:pt x="16778" y="69515"/>
                    <a:pt x="16748" y="69576"/>
                  </a:cubicBezTo>
                  <a:cubicBezTo>
                    <a:pt x="16748" y="69667"/>
                    <a:pt x="16748" y="69758"/>
                    <a:pt x="16748" y="69849"/>
                  </a:cubicBezTo>
                  <a:cubicBezTo>
                    <a:pt x="16778" y="70062"/>
                    <a:pt x="16870" y="70244"/>
                    <a:pt x="16961" y="70427"/>
                  </a:cubicBezTo>
                  <a:cubicBezTo>
                    <a:pt x="17204" y="70822"/>
                    <a:pt x="17143" y="71339"/>
                    <a:pt x="16809" y="71673"/>
                  </a:cubicBezTo>
                  <a:cubicBezTo>
                    <a:pt x="16687" y="71795"/>
                    <a:pt x="16566" y="71947"/>
                    <a:pt x="16444" y="72068"/>
                  </a:cubicBezTo>
                  <a:cubicBezTo>
                    <a:pt x="16323" y="72220"/>
                    <a:pt x="16231" y="72372"/>
                    <a:pt x="16201" y="72554"/>
                  </a:cubicBezTo>
                  <a:cubicBezTo>
                    <a:pt x="16171" y="72858"/>
                    <a:pt x="16079" y="73132"/>
                    <a:pt x="15958" y="73406"/>
                  </a:cubicBezTo>
                  <a:cubicBezTo>
                    <a:pt x="15867" y="73558"/>
                    <a:pt x="15836" y="73710"/>
                    <a:pt x="15836" y="73861"/>
                  </a:cubicBezTo>
                  <a:lnTo>
                    <a:pt x="15836" y="74682"/>
                  </a:lnTo>
                  <a:cubicBezTo>
                    <a:pt x="15836" y="74834"/>
                    <a:pt x="15867" y="74956"/>
                    <a:pt x="15958" y="75077"/>
                  </a:cubicBezTo>
                  <a:cubicBezTo>
                    <a:pt x="16231" y="75320"/>
                    <a:pt x="16414" y="75655"/>
                    <a:pt x="16535" y="75989"/>
                  </a:cubicBezTo>
                  <a:cubicBezTo>
                    <a:pt x="16657" y="76354"/>
                    <a:pt x="16809" y="76719"/>
                    <a:pt x="16991" y="77053"/>
                  </a:cubicBezTo>
                  <a:cubicBezTo>
                    <a:pt x="17113" y="77296"/>
                    <a:pt x="17204" y="77539"/>
                    <a:pt x="17204" y="77813"/>
                  </a:cubicBezTo>
                  <a:cubicBezTo>
                    <a:pt x="17204" y="78117"/>
                    <a:pt x="17265" y="78390"/>
                    <a:pt x="17356" y="78694"/>
                  </a:cubicBezTo>
                  <a:cubicBezTo>
                    <a:pt x="17386" y="78786"/>
                    <a:pt x="17417" y="78907"/>
                    <a:pt x="17417" y="79029"/>
                  </a:cubicBezTo>
                  <a:cubicBezTo>
                    <a:pt x="17417" y="79333"/>
                    <a:pt x="17478" y="79637"/>
                    <a:pt x="17569" y="79941"/>
                  </a:cubicBezTo>
                  <a:cubicBezTo>
                    <a:pt x="17630" y="80305"/>
                    <a:pt x="17781" y="80609"/>
                    <a:pt x="17994" y="80852"/>
                  </a:cubicBezTo>
                  <a:cubicBezTo>
                    <a:pt x="18116" y="81004"/>
                    <a:pt x="18207" y="81156"/>
                    <a:pt x="18329" y="81308"/>
                  </a:cubicBezTo>
                  <a:cubicBezTo>
                    <a:pt x="18450" y="81430"/>
                    <a:pt x="18511" y="81612"/>
                    <a:pt x="18541" y="81795"/>
                  </a:cubicBezTo>
                  <a:cubicBezTo>
                    <a:pt x="18633" y="82159"/>
                    <a:pt x="18754" y="82494"/>
                    <a:pt x="18906" y="82828"/>
                  </a:cubicBezTo>
                  <a:cubicBezTo>
                    <a:pt x="18967" y="82889"/>
                    <a:pt x="18997" y="82980"/>
                    <a:pt x="18997" y="83071"/>
                  </a:cubicBezTo>
                  <a:cubicBezTo>
                    <a:pt x="19119" y="83254"/>
                    <a:pt x="19089" y="83497"/>
                    <a:pt x="18937" y="83649"/>
                  </a:cubicBezTo>
                  <a:cubicBezTo>
                    <a:pt x="18876" y="83710"/>
                    <a:pt x="18876" y="83831"/>
                    <a:pt x="18937" y="83892"/>
                  </a:cubicBezTo>
                  <a:cubicBezTo>
                    <a:pt x="19058" y="84074"/>
                    <a:pt x="19119" y="84287"/>
                    <a:pt x="19089" y="84470"/>
                  </a:cubicBezTo>
                  <a:cubicBezTo>
                    <a:pt x="19119" y="84530"/>
                    <a:pt x="19119" y="84561"/>
                    <a:pt x="19149" y="84591"/>
                  </a:cubicBezTo>
                  <a:cubicBezTo>
                    <a:pt x="19392" y="84743"/>
                    <a:pt x="19636" y="84865"/>
                    <a:pt x="19879" y="84986"/>
                  </a:cubicBezTo>
                  <a:cubicBezTo>
                    <a:pt x="19940" y="85017"/>
                    <a:pt x="20000" y="85017"/>
                    <a:pt x="20061" y="84986"/>
                  </a:cubicBezTo>
                  <a:cubicBezTo>
                    <a:pt x="20274" y="84834"/>
                    <a:pt x="20548" y="84773"/>
                    <a:pt x="20791" y="84804"/>
                  </a:cubicBezTo>
                  <a:cubicBezTo>
                    <a:pt x="20912" y="84804"/>
                    <a:pt x="21003" y="84773"/>
                    <a:pt x="21125" y="84713"/>
                  </a:cubicBezTo>
                  <a:cubicBezTo>
                    <a:pt x="21307" y="84652"/>
                    <a:pt x="21520" y="84622"/>
                    <a:pt x="21703" y="84622"/>
                  </a:cubicBezTo>
                  <a:cubicBezTo>
                    <a:pt x="21946" y="84591"/>
                    <a:pt x="22158" y="84591"/>
                    <a:pt x="22371" y="84652"/>
                  </a:cubicBezTo>
                  <a:cubicBezTo>
                    <a:pt x="22432" y="84682"/>
                    <a:pt x="22523" y="84682"/>
                    <a:pt x="22584" y="84652"/>
                  </a:cubicBezTo>
                  <a:cubicBezTo>
                    <a:pt x="22766" y="84530"/>
                    <a:pt x="23040" y="84652"/>
                    <a:pt x="23192" y="84439"/>
                  </a:cubicBezTo>
                  <a:cubicBezTo>
                    <a:pt x="23253" y="84409"/>
                    <a:pt x="23314" y="84378"/>
                    <a:pt x="23405" y="84378"/>
                  </a:cubicBezTo>
                  <a:cubicBezTo>
                    <a:pt x="23709" y="84348"/>
                    <a:pt x="24013" y="84257"/>
                    <a:pt x="24286" y="84044"/>
                  </a:cubicBezTo>
                  <a:cubicBezTo>
                    <a:pt x="24651" y="83801"/>
                    <a:pt x="24985" y="83497"/>
                    <a:pt x="25320" y="83163"/>
                  </a:cubicBezTo>
                  <a:cubicBezTo>
                    <a:pt x="25532" y="82980"/>
                    <a:pt x="25715" y="82767"/>
                    <a:pt x="25897" y="82494"/>
                  </a:cubicBezTo>
                  <a:cubicBezTo>
                    <a:pt x="26049" y="82251"/>
                    <a:pt x="26262" y="82038"/>
                    <a:pt x="26414" y="81795"/>
                  </a:cubicBezTo>
                  <a:cubicBezTo>
                    <a:pt x="26505" y="81643"/>
                    <a:pt x="26596" y="81521"/>
                    <a:pt x="26748" y="81430"/>
                  </a:cubicBezTo>
                  <a:cubicBezTo>
                    <a:pt x="26991" y="81278"/>
                    <a:pt x="27204" y="81004"/>
                    <a:pt x="27265" y="80670"/>
                  </a:cubicBezTo>
                  <a:cubicBezTo>
                    <a:pt x="27356" y="80457"/>
                    <a:pt x="27387" y="80245"/>
                    <a:pt x="27447" y="80032"/>
                  </a:cubicBezTo>
                  <a:cubicBezTo>
                    <a:pt x="27478" y="79910"/>
                    <a:pt x="27478" y="79789"/>
                    <a:pt x="27417" y="79697"/>
                  </a:cubicBezTo>
                  <a:cubicBezTo>
                    <a:pt x="27326" y="79545"/>
                    <a:pt x="27417" y="79424"/>
                    <a:pt x="27508" y="79333"/>
                  </a:cubicBezTo>
                  <a:cubicBezTo>
                    <a:pt x="27660" y="79211"/>
                    <a:pt x="27842" y="79090"/>
                    <a:pt x="28055" y="79059"/>
                  </a:cubicBezTo>
                  <a:cubicBezTo>
                    <a:pt x="28268" y="78998"/>
                    <a:pt x="28481" y="78938"/>
                    <a:pt x="28694" y="78816"/>
                  </a:cubicBezTo>
                  <a:cubicBezTo>
                    <a:pt x="28846" y="78725"/>
                    <a:pt x="28967" y="78542"/>
                    <a:pt x="28967" y="78360"/>
                  </a:cubicBezTo>
                  <a:cubicBezTo>
                    <a:pt x="28998" y="78147"/>
                    <a:pt x="29028" y="77904"/>
                    <a:pt x="29089" y="77691"/>
                  </a:cubicBezTo>
                  <a:cubicBezTo>
                    <a:pt x="29089" y="77570"/>
                    <a:pt x="29089" y="77479"/>
                    <a:pt x="29058" y="77357"/>
                  </a:cubicBezTo>
                  <a:cubicBezTo>
                    <a:pt x="28967" y="77023"/>
                    <a:pt x="28876" y="76658"/>
                    <a:pt x="28785" y="76324"/>
                  </a:cubicBezTo>
                  <a:cubicBezTo>
                    <a:pt x="28724" y="76202"/>
                    <a:pt x="28754" y="76080"/>
                    <a:pt x="28846" y="75989"/>
                  </a:cubicBezTo>
                  <a:cubicBezTo>
                    <a:pt x="29362" y="75624"/>
                    <a:pt x="29818" y="75199"/>
                    <a:pt x="30335" y="74773"/>
                  </a:cubicBezTo>
                  <a:cubicBezTo>
                    <a:pt x="30457" y="74682"/>
                    <a:pt x="30639" y="74591"/>
                    <a:pt x="30791" y="74530"/>
                  </a:cubicBezTo>
                  <a:cubicBezTo>
                    <a:pt x="30973" y="74439"/>
                    <a:pt x="31156" y="74348"/>
                    <a:pt x="31338" y="74257"/>
                  </a:cubicBezTo>
                  <a:cubicBezTo>
                    <a:pt x="31733" y="74044"/>
                    <a:pt x="32007" y="73710"/>
                    <a:pt x="32159" y="73284"/>
                  </a:cubicBezTo>
                  <a:cubicBezTo>
                    <a:pt x="32250" y="73102"/>
                    <a:pt x="32280" y="72889"/>
                    <a:pt x="32250" y="72706"/>
                  </a:cubicBezTo>
                  <a:cubicBezTo>
                    <a:pt x="32250" y="72494"/>
                    <a:pt x="32250" y="72281"/>
                    <a:pt x="32250" y="72068"/>
                  </a:cubicBezTo>
                  <a:cubicBezTo>
                    <a:pt x="32280" y="71916"/>
                    <a:pt x="32280" y="71764"/>
                    <a:pt x="32250" y="71612"/>
                  </a:cubicBezTo>
                  <a:cubicBezTo>
                    <a:pt x="32219" y="71339"/>
                    <a:pt x="32219" y="71065"/>
                    <a:pt x="32311" y="70792"/>
                  </a:cubicBezTo>
                  <a:cubicBezTo>
                    <a:pt x="32341" y="70670"/>
                    <a:pt x="32280" y="70518"/>
                    <a:pt x="32159" y="70457"/>
                  </a:cubicBezTo>
                  <a:cubicBezTo>
                    <a:pt x="31946" y="70305"/>
                    <a:pt x="31824" y="70092"/>
                    <a:pt x="31764" y="69849"/>
                  </a:cubicBezTo>
                  <a:cubicBezTo>
                    <a:pt x="31703" y="69515"/>
                    <a:pt x="31672" y="69211"/>
                    <a:pt x="31672" y="68907"/>
                  </a:cubicBezTo>
                  <a:cubicBezTo>
                    <a:pt x="31672" y="68846"/>
                    <a:pt x="31672" y="68755"/>
                    <a:pt x="31703" y="68694"/>
                  </a:cubicBezTo>
                  <a:cubicBezTo>
                    <a:pt x="31794" y="68573"/>
                    <a:pt x="31764" y="68421"/>
                    <a:pt x="31672" y="68329"/>
                  </a:cubicBezTo>
                  <a:cubicBezTo>
                    <a:pt x="31429" y="68178"/>
                    <a:pt x="31368" y="67904"/>
                    <a:pt x="31520" y="67661"/>
                  </a:cubicBezTo>
                  <a:cubicBezTo>
                    <a:pt x="31581" y="67448"/>
                    <a:pt x="31703" y="67266"/>
                    <a:pt x="31855" y="67083"/>
                  </a:cubicBezTo>
                  <a:cubicBezTo>
                    <a:pt x="32007" y="66870"/>
                    <a:pt x="32128" y="66627"/>
                    <a:pt x="32219" y="66354"/>
                  </a:cubicBezTo>
                  <a:cubicBezTo>
                    <a:pt x="32280" y="66232"/>
                    <a:pt x="32371" y="66141"/>
                    <a:pt x="32493" y="66080"/>
                  </a:cubicBezTo>
                  <a:cubicBezTo>
                    <a:pt x="32706" y="65959"/>
                    <a:pt x="32888" y="65776"/>
                    <a:pt x="33040" y="65563"/>
                  </a:cubicBezTo>
                  <a:cubicBezTo>
                    <a:pt x="33466" y="65047"/>
                    <a:pt x="33922" y="64560"/>
                    <a:pt x="34408" y="64135"/>
                  </a:cubicBezTo>
                  <a:cubicBezTo>
                    <a:pt x="34682" y="63861"/>
                    <a:pt x="34985" y="63618"/>
                    <a:pt x="35320" y="63436"/>
                  </a:cubicBezTo>
                  <a:cubicBezTo>
                    <a:pt x="35381" y="63436"/>
                    <a:pt x="35411" y="63405"/>
                    <a:pt x="35441" y="63375"/>
                  </a:cubicBezTo>
                  <a:cubicBezTo>
                    <a:pt x="36292" y="62737"/>
                    <a:pt x="36992" y="61886"/>
                    <a:pt x="37417" y="60913"/>
                  </a:cubicBezTo>
                  <a:cubicBezTo>
                    <a:pt x="37569" y="60518"/>
                    <a:pt x="37751" y="60153"/>
                    <a:pt x="37995" y="59819"/>
                  </a:cubicBezTo>
                  <a:cubicBezTo>
                    <a:pt x="38147" y="59606"/>
                    <a:pt x="38268" y="59363"/>
                    <a:pt x="38329" y="59089"/>
                  </a:cubicBezTo>
                  <a:cubicBezTo>
                    <a:pt x="38420" y="58724"/>
                    <a:pt x="38451" y="58390"/>
                    <a:pt x="38451" y="58025"/>
                  </a:cubicBezTo>
                  <a:cubicBezTo>
                    <a:pt x="38451" y="57934"/>
                    <a:pt x="38268" y="57813"/>
                    <a:pt x="38177" y="57843"/>
                  </a:cubicBezTo>
                  <a:cubicBezTo>
                    <a:pt x="38177" y="57843"/>
                    <a:pt x="38147" y="57873"/>
                    <a:pt x="38116" y="57873"/>
                  </a:cubicBezTo>
                  <a:cubicBezTo>
                    <a:pt x="37873" y="58056"/>
                    <a:pt x="37539" y="58147"/>
                    <a:pt x="37235" y="58177"/>
                  </a:cubicBezTo>
                  <a:cubicBezTo>
                    <a:pt x="36779" y="58208"/>
                    <a:pt x="36323" y="58299"/>
                    <a:pt x="35897" y="58421"/>
                  </a:cubicBezTo>
                  <a:cubicBezTo>
                    <a:pt x="35837" y="58451"/>
                    <a:pt x="35776" y="58451"/>
                    <a:pt x="35715" y="58451"/>
                  </a:cubicBezTo>
                  <a:cubicBezTo>
                    <a:pt x="35441" y="58451"/>
                    <a:pt x="35198" y="58512"/>
                    <a:pt x="34985" y="58633"/>
                  </a:cubicBezTo>
                  <a:cubicBezTo>
                    <a:pt x="34925" y="58664"/>
                    <a:pt x="34864" y="58694"/>
                    <a:pt x="34803" y="58694"/>
                  </a:cubicBezTo>
                  <a:cubicBezTo>
                    <a:pt x="34712" y="58724"/>
                    <a:pt x="34621" y="58724"/>
                    <a:pt x="34530" y="58664"/>
                  </a:cubicBezTo>
                  <a:cubicBezTo>
                    <a:pt x="34469" y="58633"/>
                    <a:pt x="34438" y="58573"/>
                    <a:pt x="34378" y="58542"/>
                  </a:cubicBezTo>
                  <a:cubicBezTo>
                    <a:pt x="34226" y="58360"/>
                    <a:pt x="34074" y="58208"/>
                    <a:pt x="33891" y="58056"/>
                  </a:cubicBezTo>
                  <a:cubicBezTo>
                    <a:pt x="33861" y="57995"/>
                    <a:pt x="33861" y="57934"/>
                    <a:pt x="33891" y="57873"/>
                  </a:cubicBezTo>
                  <a:cubicBezTo>
                    <a:pt x="34043" y="57600"/>
                    <a:pt x="34043" y="57539"/>
                    <a:pt x="33830" y="57387"/>
                  </a:cubicBezTo>
                  <a:cubicBezTo>
                    <a:pt x="33709" y="57296"/>
                    <a:pt x="33618" y="57174"/>
                    <a:pt x="33526" y="57053"/>
                  </a:cubicBezTo>
                  <a:cubicBezTo>
                    <a:pt x="33314" y="56779"/>
                    <a:pt x="33071" y="56536"/>
                    <a:pt x="32827" y="56293"/>
                  </a:cubicBezTo>
                  <a:cubicBezTo>
                    <a:pt x="32675" y="56171"/>
                    <a:pt x="32493" y="56050"/>
                    <a:pt x="32311" y="55958"/>
                  </a:cubicBezTo>
                  <a:cubicBezTo>
                    <a:pt x="31976" y="55837"/>
                    <a:pt x="31703" y="55533"/>
                    <a:pt x="31642" y="55168"/>
                  </a:cubicBezTo>
                  <a:cubicBezTo>
                    <a:pt x="31581" y="54986"/>
                    <a:pt x="31520" y="54803"/>
                    <a:pt x="31460" y="54591"/>
                  </a:cubicBezTo>
                  <a:cubicBezTo>
                    <a:pt x="31399" y="54408"/>
                    <a:pt x="31277" y="54226"/>
                    <a:pt x="31095" y="54104"/>
                  </a:cubicBezTo>
                  <a:cubicBezTo>
                    <a:pt x="30973" y="53983"/>
                    <a:pt x="30821" y="53861"/>
                    <a:pt x="30669" y="53770"/>
                  </a:cubicBezTo>
                  <a:cubicBezTo>
                    <a:pt x="30578" y="53679"/>
                    <a:pt x="30487" y="53557"/>
                    <a:pt x="30487" y="53405"/>
                  </a:cubicBezTo>
                  <a:cubicBezTo>
                    <a:pt x="30457" y="53010"/>
                    <a:pt x="30396" y="52645"/>
                    <a:pt x="30305" y="52281"/>
                  </a:cubicBezTo>
                  <a:cubicBezTo>
                    <a:pt x="30244" y="51916"/>
                    <a:pt x="30031" y="51642"/>
                    <a:pt x="29727" y="51460"/>
                  </a:cubicBezTo>
                  <a:cubicBezTo>
                    <a:pt x="29666" y="51460"/>
                    <a:pt x="29605" y="51430"/>
                    <a:pt x="29545" y="51369"/>
                  </a:cubicBezTo>
                  <a:cubicBezTo>
                    <a:pt x="29484" y="51338"/>
                    <a:pt x="29453" y="51278"/>
                    <a:pt x="29423" y="51217"/>
                  </a:cubicBezTo>
                  <a:cubicBezTo>
                    <a:pt x="29393" y="51156"/>
                    <a:pt x="29393" y="51095"/>
                    <a:pt x="29393" y="51004"/>
                  </a:cubicBezTo>
                  <a:cubicBezTo>
                    <a:pt x="29423" y="50791"/>
                    <a:pt x="29332" y="50548"/>
                    <a:pt x="29210" y="50396"/>
                  </a:cubicBezTo>
                  <a:cubicBezTo>
                    <a:pt x="29119" y="50305"/>
                    <a:pt x="29058" y="50214"/>
                    <a:pt x="29028" y="50092"/>
                  </a:cubicBezTo>
                  <a:cubicBezTo>
                    <a:pt x="28724" y="49697"/>
                    <a:pt x="28511" y="49241"/>
                    <a:pt x="28359" y="48755"/>
                  </a:cubicBezTo>
                  <a:cubicBezTo>
                    <a:pt x="28329" y="48664"/>
                    <a:pt x="28298" y="48603"/>
                    <a:pt x="28238" y="48512"/>
                  </a:cubicBezTo>
                  <a:cubicBezTo>
                    <a:pt x="28207" y="48451"/>
                    <a:pt x="28268" y="48360"/>
                    <a:pt x="28329" y="48390"/>
                  </a:cubicBezTo>
                  <a:cubicBezTo>
                    <a:pt x="28420" y="48390"/>
                    <a:pt x="28511" y="48420"/>
                    <a:pt x="28602" y="48329"/>
                  </a:cubicBezTo>
                  <a:cubicBezTo>
                    <a:pt x="28633" y="48268"/>
                    <a:pt x="28724" y="48238"/>
                    <a:pt x="28815" y="48208"/>
                  </a:cubicBezTo>
                  <a:cubicBezTo>
                    <a:pt x="28937" y="48238"/>
                    <a:pt x="29028" y="48299"/>
                    <a:pt x="29089" y="48390"/>
                  </a:cubicBezTo>
                  <a:cubicBezTo>
                    <a:pt x="29149" y="48451"/>
                    <a:pt x="29210" y="48542"/>
                    <a:pt x="29271" y="48603"/>
                  </a:cubicBezTo>
                  <a:cubicBezTo>
                    <a:pt x="29514" y="48937"/>
                    <a:pt x="29697" y="49302"/>
                    <a:pt x="29940" y="49636"/>
                  </a:cubicBezTo>
                  <a:cubicBezTo>
                    <a:pt x="30092" y="49819"/>
                    <a:pt x="30183" y="50031"/>
                    <a:pt x="30244" y="50244"/>
                  </a:cubicBezTo>
                  <a:cubicBezTo>
                    <a:pt x="30244" y="50366"/>
                    <a:pt x="30365" y="50487"/>
                    <a:pt x="30487" y="50518"/>
                  </a:cubicBezTo>
                  <a:cubicBezTo>
                    <a:pt x="30760" y="50609"/>
                    <a:pt x="30973" y="50822"/>
                    <a:pt x="31064" y="51095"/>
                  </a:cubicBezTo>
                  <a:cubicBezTo>
                    <a:pt x="31095" y="51186"/>
                    <a:pt x="31125" y="51247"/>
                    <a:pt x="31156" y="51338"/>
                  </a:cubicBezTo>
                  <a:cubicBezTo>
                    <a:pt x="31247" y="51460"/>
                    <a:pt x="31277" y="51642"/>
                    <a:pt x="31277" y="51794"/>
                  </a:cubicBezTo>
                  <a:cubicBezTo>
                    <a:pt x="31277" y="51855"/>
                    <a:pt x="31277" y="51916"/>
                    <a:pt x="31277" y="52007"/>
                  </a:cubicBezTo>
                  <a:cubicBezTo>
                    <a:pt x="31277" y="52341"/>
                    <a:pt x="31460" y="52645"/>
                    <a:pt x="31764" y="52858"/>
                  </a:cubicBezTo>
                  <a:cubicBezTo>
                    <a:pt x="31855" y="52949"/>
                    <a:pt x="31976" y="53010"/>
                    <a:pt x="32098" y="53071"/>
                  </a:cubicBezTo>
                  <a:cubicBezTo>
                    <a:pt x="32280" y="53223"/>
                    <a:pt x="32402" y="53405"/>
                    <a:pt x="32493" y="53618"/>
                  </a:cubicBezTo>
                  <a:cubicBezTo>
                    <a:pt x="32554" y="53892"/>
                    <a:pt x="32706" y="54135"/>
                    <a:pt x="32888" y="54317"/>
                  </a:cubicBezTo>
                  <a:cubicBezTo>
                    <a:pt x="33040" y="54469"/>
                    <a:pt x="33192" y="54651"/>
                    <a:pt x="33314" y="54834"/>
                  </a:cubicBezTo>
                  <a:cubicBezTo>
                    <a:pt x="33496" y="55047"/>
                    <a:pt x="33557" y="55320"/>
                    <a:pt x="33526" y="55594"/>
                  </a:cubicBezTo>
                  <a:cubicBezTo>
                    <a:pt x="33496" y="55685"/>
                    <a:pt x="33496" y="55776"/>
                    <a:pt x="33526" y="55867"/>
                  </a:cubicBezTo>
                  <a:cubicBezTo>
                    <a:pt x="33648" y="56202"/>
                    <a:pt x="33739" y="56506"/>
                    <a:pt x="33800" y="56840"/>
                  </a:cubicBezTo>
                  <a:cubicBezTo>
                    <a:pt x="33861" y="56962"/>
                    <a:pt x="33922" y="57114"/>
                    <a:pt x="33982" y="57235"/>
                  </a:cubicBezTo>
                  <a:cubicBezTo>
                    <a:pt x="34013" y="57326"/>
                    <a:pt x="34134" y="57387"/>
                    <a:pt x="34256" y="57387"/>
                  </a:cubicBezTo>
                  <a:cubicBezTo>
                    <a:pt x="34378" y="57387"/>
                    <a:pt x="34469" y="57387"/>
                    <a:pt x="34590" y="57357"/>
                  </a:cubicBezTo>
                  <a:cubicBezTo>
                    <a:pt x="34742" y="57357"/>
                    <a:pt x="34894" y="57296"/>
                    <a:pt x="35016" y="57174"/>
                  </a:cubicBezTo>
                  <a:cubicBezTo>
                    <a:pt x="35137" y="56992"/>
                    <a:pt x="35350" y="56931"/>
                    <a:pt x="35563" y="56962"/>
                  </a:cubicBezTo>
                  <a:cubicBezTo>
                    <a:pt x="35806" y="57022"/>
                    <a:pt x="36080" y="56962"/>
                    <a:pt x="36262" y="56810"/>
                  </a:cubicBezTo>
                  <a:cubicBezTo>
                    <a:pt x="36414" y="56718"/>
                    <a:pt x="36566" y="56658"/>
                    <a:pt x="36718" y="56658"/>
                  </a:cubicBezTo>
                  <a:cubicBezTo>
                    <a:pt x="36840" y="56627"/>
                    <a:pt x="36992" y="56566"/>
                    <a:pt x="37083" y="56475"/>
                  </a:cubicBezTo>
                  <a:cubicBezTo>
                    <a:pt x="37174" y="56354"/>
                    <a:pt x="37326" y="56262"/>
                    <a:pt x="37478" y="56232"/>
                  </a:cubicBezTo>
                  <a:cubicBezTo>
                    <a:pt x="37721" y="56141"/>
                    <a:pt x="37964" y="56080"/>
                    <a:pt x="38207" y="56019"/>
                  </a:cubicBezTo>
                  <a:cubicBezTo>
                    <a:pt x="38420" y="55928"/>
                    <a:pt x="38572" y="55837"/>
                    <a:pt x="38755" y="55746"/>
                  </a:cubicBezTo>
                  <a:cubicBezTo>
                    <a:pt x="38846" y="55715"/>
                    <a:pt x="38907" y="55655"/>
                    <a:pt x="38937" y="55563"/>
                  </a:cubicBezTo>
                  <a:cubicBezTo>
                    <a:pt x="38967" y="55351"/>
                    <a:pt x="39119" y="55199"/>
                    <a:pt x="39332" y="55138"/>
                  </a:cubicBezTo>
                  <a:cubicBezTo>
                    <a:pt x="39606" y="55077"/>
                    <a:pt x="39910" y="54986"/>
                    <a:pt x="40183" y="54925"/>
                  </a:cubicBezTo>
                  <a:cubicBezTo>
                    <a:pt x="40396" y="54895"/>
                    <a:pt x="40517" y="54803"/>
                    <a:pt x="40578" y="54621"/>
                  </a:cubicBezTo>
                  <a:cubicBezTo>
                    <a:pt x="40578" y="54500"/>
                    <a:pt x="40669" y="54408"/>
                    <a:pt x="40791" y="54378"/>
                  </a:cubicBezTo>
                  <a:cubicBezTo>
                    <a:pt x="41034" y="54378"/>
                    <a:pt x="41217" y="54226"/>
                    <a:pt x="41308" y="54013"/>
                  </a:cubicBezTo>
                  <a:cubicBezTo>
                    <a:pt x="41338" y="53892"/>
                    <a:pt x="41429" y="53831"/>
                    <a:pt x="41551" y="53800"/>
                  </a:cubicBezTo>
                  <a:cubicBezTo>
                    <a:pt x="41642" y="53770"/>
                    <a:pt x="41733" y="53740"/>
                    <a:pt x="41824" y="53709"/>
                  </a:cubicBezTo>
                  <a:cubicBezTo>
                    <a:pt x="41855" y="53679"/>
                    <a:pt x="41916" y="53618"/>
                    <a:pt x="41916" y="53557"/>
                  </a:cubicBezTo>
                  <a:cubicBezTo>
                    <a:pt x="41946" y="53436"/>
                    <a:pt x="41916" y="53284"/>
                    <a:pt x="41916" y="53162"/>
                  </a:cubicBezTo>
                  <a:cubicBezTo>
                    <a:pt x="41916" y="53041"/>
                    <a:pt x="41976" y="52919"/>
                    <a:pt x="42068" y="52858"/>
                  </a:cubicBezTo>
                  <a:cubicBezTo>
                    <a:pt x="42402" y="52645"/>
                    <a:pt x="42645" y="52341"/>
                    <a:pt x="42797" y="51977"/>
                  </a:cubicBezTo>
                  <a:cubicBezTo>
                    <a:pt x="42919" y="51764"/>
                    <a:pt x="42888" y="51642"/>
                    <a:pt x="42706" y="51460"/>
                  </a:cubicBezTo>
                  <a:cubicBezTo>
                    <a:pt x="42554" y="51308"/>
                    <a:pt x="42463" y="51186"/>
                    <a:pt x="42372" y="51034"/>
                  </a:cubicBezTo>
                  <a:cubicBezTo>
                    <a:pt x="42280" y="50913"/>
                    <a:pt x="42159" y="50822"/>
                    <a:pt x="42037" y="50822"/>
                  </a:cubicBezTo>
                  <a:cubicBezTo>
                    <a:pt x="41855" y="50791"/>
                    <a:pt x="41673" y="50761"/>
                    <a:pt x="41490" y="50730"/>
                  </a:cubicBezTo>
                  <a:cubicBezTo>
                    <a:pt x="41369" y="50700"/>
                    <a:pt x="41277" y="50639"/>
                    <a:pt x="41186" y="50548"/>
                  </a:cubicBezTo>
                  <a:cubicBezTo>
                    <a:pt x="41034" y="50396"/>
                    <a:pt x="40913" y="50183"/>
                    <a:pt x="40882" y="49971"/>
                  </a:cubicBezTo>
                  <a:cubicBezTo>
                    <a:pt x="40852" y="49758"/>
                    <a:pt x="40852" y="49575"/>
                    <a:pt x="40821" y="49363"/>
                  </a:cubicBezTo>
                  <a:cubicBezTo>
                    <a:pt x="40821" y="49363"/>
                    <a:pt x="40791" y="49302"/>
                    <a:pt x="40791" y="49302"/>
                  </a:cubicBezTo>
                  <a:cubicBezTo>
                    <a:pt x="40761" y="49302"/>
                    <a:pt x="40669" y="49302"/>
                    <a:pt x="40639" y="49332"/>
                  </a:cubicBezTo>
                  <a:cubicBezTo>
                    <a:pt x="40366" y="49606"/>
                    <a:pt x="40122" y="49879"/>
                    <a:pt x="39879" y="50214"/>
                  </a:cubicBezTo>
                  <a:cubicBezTo>
                    <a:pt x="39758" y="50457"/>
                    <a:pt x="39484" y="50578"/>
                    <a:pt x="39210" y="50548"/>
                  </a:cubicBezTo>
                  <a:cubicBezTo>
                    <a:pt x="38998" y="50518"/>
                    <a:pt x="38755" y="50548"/>
                    <a:pt x="38542" y="50639"/>
                  </a:cubicBezTo>
                  <a:cubicBezTo>
                    <a:pt x="38451" y="50670"/>
                    <a:pt x="38359" y="50639"/>
                    <a:pt x="38299" y="50548"/>
                  </a:cubicBezTo>
                  <a:cubicBezTo>
                    <a:pt x="38207" y="50487"/>
                    <a:pt x="38177" y="50366"/>
                    <a:pt x="38147" y="50244"/>
                  </a:cubicBezTo>
                  <a:cubicBezTo>
                    <a:pt x="38116" y="50031"/>
                    <a:pt x="38116" y="49819"/>
                    <a:pt x="38086" y="49575"/>
                  </a:cubicBezTo>
                  <a:cubicBezTo>
                    <a:pt x="38086" y="49545"/>
                    <a:pt x="38055" y="49484"/>
                    <a:pt x="38025" y="49454"/>
                  </a:cubicBezTo>
                  <a:cubicBezTo>
                    <a:pt x="37995" y="49423"/>
                    <a:pt x="37964" y="49393"/>
                    <a:pt x="37934" y="49393"/>
                  </a:cubicBezTo>
                  <a:cubicBezTo>
                    <a:pt x="37873" y="49393"/>
                    <a:pt x="37843" y="49393"/>
                    <a:pt x="37812" y="49423"/>
                  </a:cubicBezTo>
                  <a:cubicBezTo>
                    <a:pt x="37782" y="49515"/>
                    <a:pt x="37721" y="49606"/>
                    <a:pt x="37691" y="49667"/>
                  </a:cubicBezTo>
                  <a:cubicBezTo>
                    <a:pt x="37630" y="49788"/>
                    <a:pt x="37569" y="49758"/>
                    <a:pt x="37478" y="49667"/>
                  </a:cubicBezTo>
                  <a:cubicBezTo>
                    <a:pt x="37387" y="49575"/>
                    <a:pt x="37326" y="49423"/>
                    <a:pt x="37326" y="49302"/>
                  </a:cubicBezTo>
                  <a:cubicBezTo>
                    <a:pt x="37265" y="49059"/>
                    <a:pt x="37174" y="48876"/>
                    <a:pt x="36992" y="48694"/>
                  </a:cubicBezTo>
                  <a:cubicBezTo>
                    <a:pt x="36900" y="48572"/>
                    <a:pt x="36779" y="48481"/>
                    <a:pt x="36657" y="48360"/>
                  </a:cubicBezTo>
                  <a:cubicBezTo>
                    <a:pt x="36627" y="48329"/>
                    <a:pt x="36536" y="48299"/>
                    <a:pt x="36505" y="48238"/>
                  </a:cubicBezTo>
                  <a:cubicBezTo>
                    <a:pt x="36384" y="47995"/>
                    <a:pt x="36262" y="47752"/>
                    <a:pt x="36141" y="47509"/>
                  </a:cubicBezTo>
                  <a:cubicBezTo>
                    <a:pt x="36110" y="47448"/>
                    <a:pt x="36110" y="47387"/>
                    <a:pt x="36141" y="47326"/>
                  </a:cubicBezTo>
                  <a:cubicBezTo>
                    <a:pt x="36141" y="47235"/>
                    <a:pt x="36171" y="47144"/>
                    <a:pt x="36201" y="47053"/>
                  </a:cubicBezTo>
                  <a:cubicBezTo>
                    <a:pt x="36201" y="47022"/>
                    <a:pt x="36232" y="46992"/>
                    <a:pt x="36292" y="46961"/>
                  </a:cubicBezTo>
                  <a:cubicBezTo>
                    <a:pt x="36414" y="46931"/>
                    <a:pt x="36566" y="46931"/>
                    <a:pt x="36688" y="46931"/>
                  </a:cubicBezTo>
                  <a:cubicBezTo>
                    <a:pt x="36809" y="46931"/>
                    <a:pt x="36961" y="46961"/>
                    <a:pt x="37083" y="46992"/>
                  </a:cubicBezTo>
                  <a:cubicBezTo>
                    <a:pt x="37144" y="47053"/>
                    <a:pt x="37204" y="47174"/>
                    <a:pt x="37265" y="47265"/>
                  </a:cubicBezTo>
                  <a:cubicBezTo>
                    <a:pt x="37448" y="47539"/>
                    <a:pt x="37599" y="47812"/>
                    <a:pt x="37751" y="48086"/>
                  </a:cubicBezTo>
                  <a:cubicBezTo>
                    <a:pt x="37843" y="48208"/>
                    <a:pt x="37934" y="48299"/>
                    <a:pt x="38086" y="48329"/>
                  </a:cubicBezTo>
                  <a:lnTo>
                    <a:pt x="38268" y="48360"/>
                  </a:lnTo>
                  <a:cubicBezTo>
                    <a:pt x="38451" y="48390"/>
                    <a:pt x="38572" y="48481"/>
                    <a:pt x="38694" y="48603"/>
                  </a:cubicBezTo>
                  <a:cubicBezTo>
                    <a:pt x="38755" y="48694"/>
                    <a:pt x="38846" y="48755"/>
                    <a:pt x="38937" y="48816"/>
                  </a:cubicBezTo>
                  <a:cubicBezTo>
                    <a:pt x="39210" y="48968"/>
                    <a:pt x="39484" y="49059"/>
                    <a:pt x="39788" y="49089"/>
                  </a:cubicBezTo>
                  <a:cubicBezTo>
                    <a:pt x="39879" y="49119"/>
                    <a:pt x="40001" y="49119"/>
                    <a:pt x="40092" y="49059"/>
                  </a:cubicBezTo>
                  <a:cubicBezTo>
                    <a:pt x="40274" y="48968"/>
                    <a:pt x="40426" y="48876"/>
                    <a:pt x="40609" y="48816"/>
                  </a:cubicBezTo>
                  <a:cubicBezTo>
                    <a:pt x="40761" y="48724"/>
                    <a:pt x="40973" y="48816"/>
                    <a:pt x="41065" y="48998"/>
                  </a:cubicBezTo>
                  <a:cubicBezTo>
                    <a:pt x="41125" y="49150"/>
                    <a:pt x="41186" y="49271"/>
                    <a:pt x="41247" y="49423"/>
                  </a:cubicBezTo>
                  <a:cubicBezTo>
                    <a:pt x="41277" y="49575"/>
                    <a:pt x="41429" y="49667"/>
                    <a:pt x="41551" y="49636"/>
                  </a:cubicBezTo>
                  <a:cubicBezTo>
                    <a:pt x="42189" y="49697"/>
                    <a:pt x="42797" y="49849"/>
                    <a:pt x="43435" y="49940"/>
                  </a:cubicBezTo>
                  <a:cubicBezTo>
                    <a:pt x="43648" y="50001"/>
                    <a:pt x="43891" y="50001"/>
                    <a:pt x="44104" y="49971"/>
                  </a:cubicBezTo>
                  <a:cubicBezTo>
                    <a:pt x="44469" y="49879"/>
                    <a:pt x="44864" y="49879"/>
                    <a:pt x="45259" y="49910"/>
                  </a:cubicBezTo>
                  <a:cubicBezTo>
                    <a:pt x="45350" y="49910"/>
                    <a:pt x="45442" y="49910"/>
                    <a:pt x="45502" y="49879"/>
                  </a:cubicBezTo>
                  <a:cubicBezTo>
                    <a:pt x="45776" y="49819"/>
                    <a:pt x="46050" y="49788"/>
                    <a:pt x="46323" y="49819"/>
                  </a:cubicBezTo>
                  <a:cubicBezTo>
                    <a:pt x="46414" y="49819"/>
                    <a:pt x="46505" y="49879"/>
                    <a:pt x="46536" y="49940"/>
                  </a:cubicBezTo>
                  <a:cubicBezTo>
                    <a:pt x="46566" y="50031"/>
                    <a:pt x="46657" y="50123"/>
                    <a:pt x="46718" y="50153"/>
                  </a:cubicBezTo>
                  <a:cubicBezTo>
                    <a:pt x="46809" y="50214"/>
                    <a:pt x="46901" y="50305"/>
                    <a:pt x="46931" y="50426"/>
                  </a:cubicBezTo>
                  <a:cubicBezTo>
                    <a:pt x="46961" y="50609"/>
                    <a:pt x="47113" y="50761"/>
                    <a:pt x="47326" y="50791"/>
                  </a:cubicBezTo>
                  <a:cubicBezTo>
                    <a:pt x="47478" y="50822"/>
                    <a:pt x="47630" y="50943"/>
                    <a:pt x="47721" y="51065"/>
                  </a:cubicBezTo>
                  <a:cubicBezTo>
                    <a:pt x="47873" y="51308"/>
                    <a:pt x="48147" y="51430"/>
                    <a:pt x="48420" y="51430"/>
                  </a:cubicBezTo>
                  <a:lnTo>
                    <a:pt x="48603" y="51430"/>
                  </a:lnTo>
                  <a:lnTo>
                    <a:pt x="48603" y="51430"/>
                  </a:lnTo>
                  <a:lnTo>
                    <a:pt x="48633" y="51430"/>
                  </a:lnTo>
                  <a:lnTo>
                    <a:pt x="48633" y="51460"/>
                  </a:lnTo>
                  <a:lnTo>
                    <a:pt x="48603" y="51460"/>
                  </a:lnTo>
                  <a:cubicBezTo>
                    <a:pt x="48512" y="51612"/>
                    <a:pt x="48329" y="51703"/>
                    <a:pt x="48177" y="51612"/>
                  </a:cubicBezTo>
                  <a:cubicBezTo>
                    <a:pt x="48116" y="51612"/>
                    <a:pt x="48086" y="51642"/>
                    <a:pt x="48056" y="51673"/>
                  </a:cubicBezTo>
                  <a:cubicBezTo>
                    <a:pt x="48025" y="51703"/>
                    <a:pt x="48025" y="51764"/>
                    <a:pt x="48056" y="51794"/>
                  </a:cubicBezTo>
                  <a:cubicBezTo>
                    <a:pt x="48268" y="52007"/>
                    <a:pt x="48451" y="52220"/>
                    <a:pt x="48664" y="52402"/>
                  </a:cubicBezTo>
                  <a:cubicBezTo>
                    <a:pt x="49028" y="52767"/>
                    <a:pt x="49211" y="52797"/>
                    <a:pt x="49667" y="52493"/>
                  </a:cubicBezTo>
                  <a:cubicBezTo>
                    <a:pt x="49849" y="52402"/>
                    <a:pt x="49971" y="52220"/>
                    <a:pt x="49971" y="52037"/>
                  </a:cubicBezTo>
                  <a:lnTo>
                    <a:pt x="49971" y="52037"/>
                  </a:lnTo>
                  <a:lnTo>
                    <a:pt x="49971" y="51977"/>
                  </a:lnTo>
                  <a:lnTo>
                    <a:pt x="49971" y="52007"/>
                  </a:lnTo>
                  <a:cubicBezTo>
                    <a:pt x="49971" y="52007"/>
                    <a:pt x="49971" y="52037"/>
                    <a:pt x="49971" y="52037"/>
                  </a:cubicBezTo>
                  <a:cubicBezTo>
                    <a:pt x="50001" y="52037"/>
                    <a:pt x="50031" y="52037"/>
                    <a:pt x="50031" y="52068"/>
                  </a:cubicBezTo>
                  <a:cubicBezTo>
                    <a:pt x="50153" y="52341"/>
                    <a:pt x="50214" y="52676"/>
                    <a:pt x="50214" y="52980"/>
                  </a:cubicBezTo>
                  <a:cubicBezTo>
                    <a:pt x="50214" y="53101"/>
                    <a:pt x="50214" y="53253"/>
                    <a:pt x="50244" y="53375"/>
                  </a:cubicBezTo>
                  <a:cubicBezTo>
                    <a:pt x="50366" y="53709"/>
                    <a:pt x="50426" y="54044"/>
                    <a:pt x="50487" y="54378"/>
                  </a:cubicBezTo>
                  <a:cubicBezTo>
                    <a:pt x="50639" y="54682"/>
                    <a:pt x="50730" y="55016"/>
                    <a:pt x="50791" y="55351"/>
                  </a:cubicBezTo>
                  <a:cubicBezTo>
                    <a:pt x="50791" y="55411"/>
                    <a:pt x="50822" y="55472"/>
                    <a:pt x="50852" y="55533"/>
                  </a:cubicBezTo>
                  <a:cubicBezTo>
                    <a:pt x="50974" y="55746"/>
                    <a:pt x="51065" y="55928"/>
                    <a:pt x="51186" y="56141"/>
                  </a:cubicBezTo>
                  <a:cubicBezTo>
                    <a:pt x="51338" y="56354"/>
                    <a:pt x="51460" y="56597"/>
                    <a:pt x="51521" y="56870"/>
                  </a:cubicBezTo>
                  <a:cubicBezTo>
                    <a:pt x="51582" y="56992"/>
                    <a:pt x="51612" y="57114"/>
                    <a:pt x="51673" y="57235"/>
                  </a:cubicBezTo>
                  <a:cubicBezTo>
                    <a:pt x="51733" y="57509"/>
                    <a:pt x="51855" y="57752"/>
                    <a:pt x="52037" y="57965"/>
                  </a:cubicBezTo>
                  <a:cubicBezTo>
                    <a:pt x="52159" y="58056"/>
                    <a:pt x="52250" y="58208"/>
                    <a:pt x="52311" y="58329"/>
                  </a:cubicBezTo>
                  <a:cubicBezTo>
                    <a:pt x="52463" y="58633"/>
                    <a:pt x="52585" y="58968"/>
                    <a:pt x="52645" y="59302"/>
                  </a:cubicBezTo>
                  <a:cubicBezTo>
                    <a:pt x="52676" y="59515"/>
                    <a:pt x="52767" y="59697"/>
                    <a:pt x="52889" y="59849"/>
                  </a:cubicBezTo>
                  <a:cubicBezTo>
                    <a:pt x="52949" y="59940"/>
                    <a:pt x="53010" y="60001"/>
                    <a:pt x="53101" y="60031"/>
                  </a:cubicBezTo>
                  <a:cubicBezTo>
                    <a:pt x="53253" y="60183"/>
                    <a:pt x="53496" y="60153"/>
                    <a:pt x="53618" y="59971"/>
                  </a:cubicBezTo>
                  <a:cubicBezTo>
                    <a:pt x="53679" y="59910"/>
                    <a:pt x="53709" y="59849"/>
                    <a:pt x="53740" y="59788"/>
                  </a:cubicBezTo>
                  <a:cubicBezTo>
                    <a:pt x="53770" y="59697"/>
                    <a:pt x="53861" y="59606"/>
                    <a:pt x="53983" y="59576"/>
                  </a:cubicBezTo>
                  <a:cubicBezTo>
                    <a:pt x="54104" y="59515"/>
                    <a:pt x="54165" y="59424"/>
                    <a:pt x="54226" y="59272"/>
                  </a:cubicBezTo>
                  <a:cubicBezTo>
                    <a:pt x="54256" y="59089"/>
                    <a:pt x="54378" y="58968"/>
                    <a:pt x="54560" y="58876"/>
                  </a:cubicBezTo>
                  <a:cubicBezTo>
                    <a:pt x="54651" y="58816"/>
                    <a:pt x="54712" y="58694"/>
                    <a:pt x="54682" y="58573"/>
                  </a:cubicBezTo>
                  <a:cubicBezTo>
                    <a:pt x="54682" y="58451"/>
                    <a:pt x="54651" y="58360"/>
                    <a:pt x="54621" y="58238"/>
                  </a:cubicBezTo>
                  <a:cubicBezTo>
                    <a:pt x="54591" y="58117"/>
                    <a:pt x="54621" y="57965"/>
                    <a:pt x="54682" y="57843"/>
                  </a:cubicBezTo>
                  <a:cubicBezTo>
                    <a:pt x="54712" y="57752"/>
                    <a:pt x="54743" y="57661"/>
                    <a:pt x="54773" y="57600"/>
                  </a:cubicBezTo>
                  <a:cubicBezTo>
                    <a:pt x="54864" y="57417"/>
                    <a:pt x="54864" y="57174"/>
                    <a:pt x="54773" y="56992"/>
                  </a:cubicBezTo>
                  <a:cubicBezTo>
                    <a:pt x="54743" y="56901"/>
                    <a:pt x="54712" y="56779"/>
                    <a:pt x="54712" y="56658"/>
                  </a:cubicBezTo>
                  <a:lnTo>
                    <a:pt x="54712" y="55898"/>
                  </a:lnTo>
                  <a:cubicBezTo>
                    <a:pt x="54712" y="55776"/>
                    <a:pt x="54834" y="55655"/>
                    <a:pt x="54955" y="55624"/>
                  </a:cubicBezTo>
                  <a:cubicBezTo>
                    <a:pt x="55047" y="55624"/>
                    <a:pt x="55138" y="55594"/>
                    <a:pt x="55138" y="55563"/>
                  </a:cubicBezTo>
                  <a:cubicBezTo>
                    <a:pt x="55259" y="55381"/>
                    <a:pt x="55442" y="55290"/>
                    <a:pt x="55655" y="55229"/>
                  </a:cubicBezTo>
                  <a:cubicBezTo>
                    <a:pt x="55746" y="55199"/>
                    <a:pt x="55807" y="55107"/>
                    <a:pt x="55807" y="55016"/>
                  </a:cubicBezTo>
                  <a:cubicBezTo>
                    <a:pt x="55867" y="54925"/>
                    <a:pt x="55867" y="54803"/>
                    <a:pt x="55989" y="54743"/>
                  </a:cubicBezTo>
                  <a:cubicBezTo>
                    <a:pt x="56232" y="54560"/>
                    <a:pt x="56475" y="54348"/>
                    <a:pt x="56688" y="54135"/>
                  </a:cubicBezTo>
                  <a:cubicBezTo>
                    <a:pt x="56810" y="54044"/>
                    <a:pt x="56901" y="53922"/>
                    <a:pt x="56962" y="53800"/>
                  </a:cubicBezTo>
                  <a:cubicBezTo>
                    <a:pt x="57053" y="53679"/>
                    <a:pt x="57174" y="53557"/>
                    <a:pt x="57266" y="53436"/>
                  </a:cubicBezTo>
                  <a:cubicBezTo>
                    <a:pt x="57326" y="53344"/>
                    <a:pt x="57417" y="53284"/>
                    <a:pt x="57539" y="53253"/>
                  </a:cubicBezTo>
                  <a:cubicBezTo>
                    <a:pt x="57904" y="53132"/>
                    <a:pt x="58177" y="52767"/>
                    <a:pt x="58177" y="52372"/>
                  </a:cubicBezTo>
                  <a:cubicBezTo>
                    <a:pt x="58208" y="52250"/>
                    <a:pt x="58269" y="52159"/>
                    <a:pt x="58390" y="52129"/>
                  </a:cubicBezTo>
                  <a:cubicBezTo>
                    <a:pt x="58542" y="52037"/>
                    <a:pt x="58725" y="52007"/>
                    <a:pt x="58907" y="52007"/>
                  </a:cubicBezTo>
                  <a:cubicBezTo>
                    <a:pt x="59332" y="52037"/>
                    <a:pt x="59728" y="51946"/>
                    <a:pt x="60062" y="51703"/>
                  </a:cubicBezTo>
                  <a:cubicBezTo>
                    <a:pt x="60214" y="51612"/>
                    <a:pt x="60427" y="51612"/>
                    <a:pt x="60548" y="51490"/>
                  </a:cubicBezTo>
                  <a:cubicBezTo>
                    <a:pt x="60609" y="51490"/>
                    <a:pt x="60639" y="51521"/>
                    <a:pt x="60670" y="51551"/>
                  </a:cubicBezTo>
                  <a:cubicBezTo>
                    <a:pt x="60700" y="51673"/>
                    <a:pt x="60761" y="51794"/>
                    <a:pt x="60791" y="51916"/>
                  </a:cubicBezTo>
                  <a:cubicBezTo>
                    <a:pt x="60883" y="52372"/>
                    <a:pt x="61187" y="52767"/>
                    <a:pt x="61612" y="52980"/>
                  </a:cubicBezTo>
                  <a:lnTo>
                    <a:pt x="61794" y="53071"/>
                  </a:lnTo>
                  <a:cubicBezTo>
                    <a:pt x="61886" y="53101"/>
                    <a:pt x="61916" y="53192"/>
                    <a:pt x="61886" y="53344"/>
                  </a:cubicBezTo>
                  <a:cubicBezTo>
                    <a:pt x="61825" y="53496"/>
                    <a:pt x="61855" y="53618"/>
                    <a:pt x="62068" y="53709"/>
                  </a:cubicBezTo>
                  <a:cubicBezTo>
                    <a:pt x="62190" y="53770"/>
                    <a:pt x="62281" y="53861"/>
                    <a:pt x="62342" y="53983"/>
                  </a:cubicBezTo>
                  <a:cubicBezTo>
                    <a:pt x="62372" y="54013"/>
                    <a:pt x="62372" y="54013"/>
                    <a:pt x="62372" y="54044"/>
                  </a:cubicBezTo>
                  <a:cubicBezTo>
                    <a:pt x="62554" y="54317"/>
                    <a:pt x="62585" y="54651"/>
                    <a:pt x="62494" y="54955"/>
                  </a:cubicBezTo>
                  <a:cubicBezTo>
                    <a:pt x="62463" y="55077"/>
                    <a:pt x="62463" y="55168"/>
                    <a:pt x="62494" y="55290"/>
                  </a:cubicBezTo>
                  <a:cubicBezTo>
                    <a:pt x="62524" y="55411"/>
                    <a:pt x="62615" y="55503"/>
                    <a:pt x="62706" y="55533"/>
                  </a:cubicBezTo>
                  <a:cubicBezTo>
                    <a:pt x="62980" y="55533"/>
                    <a:pt x="63223" y="55472"/>
                    <a:pt x="63436" y="55351"/>
                  </a:cubicBezTo>
                  <a:cubicBezTo>
                    <a:pt x="63588" y="55229"/>
                    <a:pt x="63770" y="55107"/>
                    <a:pt x="63953" y="55016"/>
                  </a:cubicBezTo>
                  <a:cubicBezTo>
                    <a:pt x="63983" y="54986"/>
                    <a:pt x="64044" y="54986"/>
                    <a:pt x="64074" y="55016"/>
                  </a:cubicBezTo>
                  <a:cubicBezTo>
                    <a:pt x="64196" y="55138"/>
                    <a:pt x="64378" y="55229"/>
                    <a:pt x="64409" y="55411"/>
                  </a:cubicBezTo>
                  <a:cubicBezTo>
                    <a:pt x="64439" y="55594"/>
                    <a:pt x="64469" y="55746"/>
                    <a:pt x="64530" y="55898"/>
                  </a:cubicBezTo>
                  <a:cubicBezTo>
                    <a:pt x="64591" y="56293"/>
                    <a:pt x="64743" y="56688"/>
                    <a:pt x="64956" y="57022"/>
                  </a:cubicBezTo>
                  <a:cubicBezTo>
                    <a:pt x="64986" y="57114"/>
                    <a:pt x="65016" y="57174"/>
                    <a:pt x="65047" y="57265"/>
                  </a:cubicBezTo>
                  <a:cubicBezTo>
                    <a:pt x="65047" y="57357"/>
                    <a:pt x="65047" y="57448"/>
                    <a:pt x="65077" y="57539"/>
                  </a:cubicBezTo>
                  <a:cubicBezTo>
                    <a:pt x="65199" y="57873"/>
                    <a:pt x="65199" y="58238"/>
                    <a:pt x="65077" y="58542"/>
                  </a:cubicBezTo>
                  <a:cubicBezTo>
                    <a:pt x="65047" y="58633"/>
                    <a:pt x="65047" y="58724"/>
                    <a:pt x="65047" y="58816"/>
                  </a:cubicBezTo>
                  <a:cubicBezTo>
                    <a:pt x="65138" y="59059"/>
                    <a:pt x="65108" y="59302"/>
                    <a:pt x="65016" y="59545"/>
                  </a:cubicBezTo>
                  <a:cubicBezTo>
                    <a:pt x="64925" y="59819"/>
                    <a:pt x="64956" y="60031"/>
                    <a:pt x="65260" y="60153"/>
                  </a:cubicBezTo>
                  <a:cubicBezTo>
                    <a:pt x="65260" y="60153"/>
                    <a:pt x="65290" y="60183"/>
                    <a:pt x="65290" y="60183"/>
                  </a:cubicBezTo>
                  <a:cubicBezTo>
                    <a:pt x="65564" y="60548"/>
                    <a:pt x="65837" y="60883"/>
                    <a:pt x="66111" y="61217"/>
                  </a:cubicBezTo>
                  <a:cubicBezTo>
                    <a:pt x="66202" y="61399"/>
                    <a:pt x="66232" y="61612"/>
                    <a:pt x="66232" y="61794"/>
                  </a:cubicBezTo>
                  <a:cubicBezTo>
                    <a:pt x="66232" y="61855"/>
                    <a:pt x="66263" y="61886"/>
                    <a:pt x="66293" y="61916"/>
                  </a:cubicBezTo>
                  <a:cubicBezTo>
                    <a:pt x="66354" y="62038"/>
                    <a:pt x="66384" y="62190"/>
                    <a:pt x="66354" y="62311"/>
                  </a:cubicBezTo>
                  <a:cubicBezTo>
                    <a:pt x="66354" y="62463"/>
                    <a:pt x="66415" y="62585"/>
                    <a:pt x="66506" y="62676"/>
                  </a:cubicBezTo>
                  <a:cubicBezTo>
                    <a:pt x="66658" y="62828"/>
                    <a:pt x="66779" y="62980"/>
                    <a:pt x="66840" y="63193"/>
                  </a:cubicBezTo>
                  <a:cubicBezTo>
                    <a:pt x="66840" y="63253"/>
                    <a:pt x="66931" y="63284"/>
                    <a:pt x="66962" y="63345"/>
                  </a:cubicBezTo>
                  <a:cubicBezTo>
                    <a:pt x="67023" y="63375"/>
                    <a:pt x="67114" y="63436"/>
                    <a:pt x="67175" y="63527"/>
                  </a:cubicBezTo>
                  <a:cubicBezTo>
                    <a:pt x="67296" y="63679"/>
                    <a:pt x="67448" y="63831"/>
                    <a:pt x="67661" y="63892"/>
                  </a:cubicBezTo>
                  <a:cubicBezTo>
                    <a:pt x="67874" y="64013"/>
                    <a:pt x="68086" y="64135"/>
                    <a:pt x="68299" y="64256"/>
                  </a:cubicBezTo>
                  <a:lnTo>
                    <a:pt x="68299" y="64256"/>
                  </a:lnTo>
                  <a:lnTo>
                    <a:pt x="68299" y="64256"/>
                  </a:lnTo>
                  <a:lnTo>
                    <a:pt x="68269" y="64256"/>
                  </a:lnTo>
                  <a:lnTo>
                    <a:pt x="68390" y="64135"/>
                  </a:lnTo>
                  <a:cubicBezTo>
                    <a:pt x="68482" y="64105"/>
                    <a:pt x="68512" y="64013"/>
                    <a:pt x="68482" y="63922"/>
                  </a:cubicBezTo>
                  <a:cubicBezTo>
                    <a:pt x="68390" y="63740"/>
                    <a:pt x="68330" y="63557"/>
                    <a:pt x="68208" y="63375"/>
                  </a:cubicBezTo>
                  <a:cubicBezTo>
                    <a:pt x="68056" y="63193"/>
                    <a:pt x="67995" y="62980"/>
                    <a:pt x="67995" y="62737"/>
                  </a:cubicBezTo>
                  <a:lnTo>
                    <a:pt x="67995" y="62342"/>
                  </a:lnTo>
                  <a:cubicBezTo>
                    <a:pt x="68026" y="62190"/>
                    <a:pt x="67965" y="62038"/>
                    <a:pt x="67874" y="61886"/>
                  </a:cubicBezTo>
                  <a:cubicBezTo>
                    <a:pt x="67691" y="61703"/>
                    <a:pt x="67478" y="61521"/>
                    <a:pt x="67326" y="61308"/>
                  </a:cubicBezTo>
                  <a:cubicBezTo>
                    <a:pt x="67053" y="61217"/>
                    <a:pt x="66871" y="60943"/>
                    <a:pt x="66597" y="60822"/>
                  </a:cubicBezTo>
                  <a:cubicBezTo>
                    <a:pt x="66384" y="60761"/>
                    <a:pt x="66263" y="60579"/>
                    <a:pt x="66293" y="60366"/>
                  </a:cubicBezTo>
                  <a:cubicBezTo>
                    <a:pt x="66293" y="60214"/>
                    <a:pt x="66232" y="60062"/>
                    <a:pt x="66141" y="59971"/>
                  </a:cubicBezTo>
                  <a:cubicBezTo>
                    <a:pt x="65989" y="59819"/>
                    <a:pt x="65898" y="59636"/>
                    <a:pt x="65837" y="59454"/>
                  </a:cubicBezTo>
                  <a:cubicBezTo>
                    <a:pt x="65655" y="59424"/>
                    <a:pt x="65503" y="59272"/>
                    <a:pt x="65503" y="59089"/>
                  </a:cubicBezTo>
                  <a:cubicBezTo>
                    <a:pt x="65472" y="58937"/>
                    <a:pt x="65503" y="58816"/>
                    <a:pt x="65533" y="58664"/>
                  </a:cubicBezTo>
                  <a:cubicBezTo>
                    <a:pt x="65716" y="58177"/>
                    <a:pt x="65837" y="57691"/>
                    <a:pt x="65928" y="57144"/>
                  </a:cubicBezTo>
                  <a:cubicBezTo>
                    <a:pt x="65928" y="57144"/>
                    <a:pt x="65928" y="57114"/>
                    <a:pt x="65959" y="57114"/>
                  </a:cubicBezTo>
                  <a:cubicBezTo>
                    <a:pt x="65989" y="57083"/>
                    <a:pt x="66019" y="57053"/>
                    <a:pt x="66050" y="57053"/>
                  </a:cubicBezTo>
                  <a:cubicBezTo>
                    <a:pt x="66111" y="57053"/>
                    <a:pt x="66141" y="57053"/>
                    <a:pt x="66171" y="57083"/>
                  </a:cubicBezTo>
                  <a:cubicBezTo>
                    <a:pt x="66202" y="57114"/>
                    <a:pt x="66232" y="57144"/>
                    <a:pt x="66232" y="57174"/>
                  </a:cubicBezTo>
                  <a:cubicBezTo>
                    <a:pt x="66263" y="57417"/>
                    <a:pt x="66445" y="57569"/>
                    <a:pt x="66658" y="57539"/>
                  </a:cubicBezTo>
                  <a:cubicBezTo>
                    <a:pt x="66719" y="57539"/>
                    <a:pt x="66810" y="57539"/>
                    <a:pt x="66871" y="57569"/>
                  </a:cubicBezTo>
                  <a:cubicBezTo>
                    <a:pt x="67083" y="57752"/>
                    <a:pt x="67357" y="57873"/>
                    <a:pt x="67509" y="58147"/>
                  </a:cubicBezTo>
                  <a:cubicBezTo>
                    <a:pt x="67691" y="58481"/>
                    <a:pt x="67934" y="58724"/>
                    <a:pt x="68238" y="58937"/>
                  </a:cubicBezTo>
                  <a:cubicBezTo>
                    <a:pt x="68299" y="58907"/>
                    <a:pt x="68360" y="58846"/>
                    <a:pt x="68421" y="58876"/>
                  </a:cubicBezTo>
                  <a:cubicBezTo>
                    <a:pt x="68542" y="58937"/>
                    <a:pt x="68694" y="59028"/>
                    <a:pt x="68664" y="59211"/>
                  </a:cubicBezTo>
                  <a:cubicBezTo>
                    <a:pt x="68664" y="59393"/>
                    <a:pt x="68664" y="59576"/>
                    <a:pt x="68664" y="59758"/>
                  </a:cubicBezTo>
                  <a:cubicBezTo>
                    <a:pt x="68664" y="59819"/>
                    <a:pt x="68785" y="59849"/>
                    <a:pt x="68846" y="59819"/>
                  </a:cubicBezTo>
                  <a:cubicBezTo>
                    <a:pt x="68907" y="59819"/>
                    <a:pt x="68907" y="59819"/>
                    <a:pt x="68907" y="59819"/>
                  </a:cubicBezTo>
                  <a:cubicBezTo>
                    <a:pt x="69181" y="59545"/>
                    <a:pt x="69454" y="59302"/>
                    <a:pt x="69697" y="59059"/>
                  </a:cubicBezTo>
                  <a:cubicBezTo>
                    <a:pt x="69758" y="58968"/>
                    <a:pt x="69819" y="58937"/>
                    <a:pt x="69910" y="58907"/>
                  </a:cubicBezTo>
                  <a:cubicBezTo>
                    <a:pt x="70244" y="58785"/>
                    <a:pt x="70548" y="58603"/>
                    <a:pt x="70761" y="58360"/>
                  </a:cubicBezTo>
                  <a:cubicBezTo>
                    <a:pt x="70913" y="58238"/>
                    <a:pt x="71035" y="58056"/>
                    <a:pt x="71065" y="57843"/>
                  </a:cubicBezTo>
                  <a:cubicBezTo>
                    <a:pt x="71187" y="57539"/>
                    <a:pt x="71187" y="57205"/>
                    <a:pt x="71065" y="56901"/>
                  </a:cubicBezTo>
                  <a:cubicBezTo>
                    <a:pt x="71065" y="56901"/>
                    <a:pt x="71065" y="56870"/>
                    <a:pt x="71065" y="56840"/>
                  </a:cubicBezTo>
                  <a:cubicBezTo>
                    <a:pt x="71004" y="56445"/>
                    <a:pt x="70883" y="56050"/>
                    <a:pt x="70700" y="55685"/>
                  </a:cubicBezTo>
                  <a:cubicBezTo>
                    <a:pt x="70609" y="55563"/>
                    <a:pt x="70518" y="55411"/>
                    <a:pt x="70396" y="55320"/>
                  </a:cubicBezTo>
                  <a:cubicBezTo>
                    <a:pt x="70184" y="55077"/>
                    <a:pt x="69910" y="54895"/>
                    <a:pt x="69637" y="54712"/>
                  </a:cubicBezTo>
                  <a:cubicBezTo>
                    <a:pt x="69454" y="54621"/>
                    <a:pt x="69333" y="54469"/>
                    <a:pt x="69272" y="54256"/>
                  </a:cubicBezTo>
                  <a:cubicBezTo>
                    <a:pt x="69241" y="54135"/>
                    <a:pt x="69150" y="54044"/>
                    <a:pt x="69059" y="53983"/>
                  </a:cubicBezTo>
                  <a:cubicBezTo>
                    <a:pt x="68998" y="53922"/>
                    <a:pt x="68937" y="53861"/>
                    <a:pt x="68877" y="53800"/>
                  </a:cubicBezTo>
                  <a:cubicBezTo>
                    <a:pt x="68846" y="53770"/>
                    <a:pt x="68816" y="53740"/>
                    <a:pt x="68816" y="53679"/>
                  </a:cubicBezTo>
                  <a:cubicBezTo>
                    <a:pt x="68816" y="53436"/>
                    <a:pt x="68725" y="53192"/>
                    <a:pt x="68968" y="53010"/>
                  </a:cubicBezTo>
                  <a:cubicBezTo>
                    <a:pt x="69089" y="52919"/>
                    <a:pt x="69150" y="52797"/>
                    <a:pt x="69150" y="52645"/>
                  </a:cubicBezTo>
                  <a:cubicBezTo>
                    <a:pt x="69181" y="52554"/>
                    <a:pt x="69241" y="52463"/>
                    <a:pt x="69302" y="52433"/>
                  </a:cubicBezTo>
                  <a:cubicBezTo>
                    <a:pt x="69576" y="52281"/>
                    <a:pt x="69819" y="52129"/>
                    <a:pt x="70093" y="52007"/>
                  </a:cubicBezTo>
                  <a:cubicBezTo>
                    <a:pt x="70153" y="51977"/>
                    <a:pt x="70214" y="51977"/>
                    <a:pt x="70305" y="52007"/>
                  </a:cubicBezTo>
                  <a:cubicBezTo>
                    <a:pt x="70366" y="52037"/>
                    <a:pt x="70427" y="52037"/>
                    <a:pt x="70488" y="52068"/>
                  </a:cubicBezTo>
                  <a:cubicBezTo>
                    <a:pt x="70640" y="52129"/>
                    <a:pt x="70761" y="52189"/>
                    <a:pt x="70792" y="52372"/>
                  </a:cubicBezTo>
                  <a:cubicBezTo>
                    <a:pt x="70822" y="52524"/>
                    <a:pt x="70913" y="52615"/>
                    <a:pt x="71035" y="52706"/>
                  </a:cubicBezTo>
                  <a:cubicBezTo>
                    <a:pt x="71126" y="52797"/>
                    <a:pt x="71308" y="52737"/>
                    <a:pt x="71339" y="52585"/>
                  </a:cubicBezTo>
                  <a:cubicBezTo>
                    <a:pt x="71339" y="52524"/>
                    <a:pt x="71339" y="52463"/>
                    <a:pt x="71339" y="52372"/>
                  </a:cubicBezTo>
                  <a:lnTo>
                    <a:pt x="71339" y="52372"/>
                  </a:lnTo>
                  <a:lnTo>
                    <a:pt x="71339" y="52341"/>
                  </a:lnTo>
                  <a:lnTo>
                    <a:pt x="71308" y="52372"/>
                  </a:lnTo>
                  <a:cubicBezTo>
                    <a:pt x="71278" y="52341"/>
                    <a:pt x="71278" y="52311"/>
                    <a:pt x="71278" y="52250"/>
                  </a:cubicBezTo>
                  <a:cubicBezTo>
                    <a:pt x="71278" y="52220"/>
                    <a:pt x="71308" y="52189"/>
                    <a:pt x="71339" y="52159"/>
                  </a:cubicBezTo>
                  <a:cubicBezTo>
                    <a:pt x="71643" y="52098"/>
                    <a:pt x="71947" y="51977"/>
                    <a:pt x="72251" y="51855"/>
                  </a:cubicBezTo>
                  <a:cubicBezTo>
                    <a:pt x="72524" y="51794"/>
                    <a:pt x="72737" y="51612"/>
                    <a:pt x="72859" y="51369"/>
                  </a:cubicBezTo>
                  <a:cubicBezTo>
                    <a:pt x="72889" y="51278"/>
                    <a:pt x="72950" y="51278"/>
                    <a:pt x="73010" y="51338"/>
                  </a:cubicBezTo>
                  <a:cubicBezTo>
                    <a:pt x="73071" y="51369"/>
                    <a:pt x="73162" y="51430"/>
                    <a:pt x="73254" y="51399"/>
                  </a:cubicBezTo>
                  <a:cubicBezTo>
                    <a:pt x="73436" y="51308"/>
                    <a:pt x="73649" y="51247"/>
                    <a:pt x="73831" y="51217"/>
                  </a:cubicBezTo>
                  <a:cubicBezTo>
                    <a:pt x="73983" y="51186"/>
                    <a:pt x="74135" y="51156"/>
                    <a:pt x="74287" y="51095"/>
                  </a:cubicBezTo>
                  <a:cubicBezTo>
                    <a:pt x="74439" y="51034"/>
                    <a:pt x="74591" y="50943"/>
                    <a:pt x="74621" y="50761"/>
                  </a:cubicBezTo>
                  <a:cubicBezTo>
                    <a:pt x="74652" y="50700"/>
                    <a:pt x="74713" y="50700"/>
                    <a:pt x="74773" y="50639"/>
                  </a:cubicBezTo>
                  <a:cubicBezTo>
                    <a:pt x="75017" y="50518"/>
                    <a:pt x="75199" y="50335"/>
                    <a:pt x="75321" y="50092"/>
                  </a:cubicBezTo>
                  <a:cubicBezTo>
                    <a:pt x="75321" y="50062"/>
                    <a:pt x="75351" y="50062"/>
                    <a:pt x="75351" y="50031"/>
                  </a:cubicBezTo>
                  <a:cubicBezTo>
                    <a:pt x="75533" y="49940"/>
                    <a:pt x="75685" y="49758"/>
                    <a:pt x="75716" y="49545"/>
                  </a:cubicBezTo>
                  <a:cubicBezTo>
                    <a:pt x="75746" y="49484"/>
                    <a:pt x="75837" y="49484"/>
                    <a:pt x="75898" y="49454"/>
                  </a:cubicBezTo>
                  <a:cubicBezTo>
                    <a:pt x="75959" y="49454"/>
                    <a:pt x="76020" y="49363"/>
                    <a:pt x="75989" y="49241"/>
                  </a:cubicBezTo>
                  <a:cubicBezTo>
                    <a:pt x="75959" y="49089"/>
                    <a:pt x="75959" y="48907"/>
                    <a:pt x="75959" y="48724"/>
                  </a:cubicBezTo>
                  <a:cubicBezTo>
                    <a:pt x="75959" y="48603"/>
                    <a:pt x="75928" y="48512"/>
                    <a:pt x="76050" y="48451"/>
                  </a:cubicBezTo>
                  <a:cubicBezTo>
                    <a:pt x="76263" y="48329"/>
                    <a:pt x="76384" y="48116"/>
                    <a:pt x="76415" y="47904"/>
                  </a:cubicBezTo>
                  <a:cubicBezTo>
                    <a:pt x="76415" y="47752"/>
                    <a:pt x="76476" y="47630"/>
                    <a:pt x="76597" y="47539"/>
                  </a:cubicBezTo>
                  <a:cubicBezTo>
                    <a:pt x="76749" y="47417"/>
                    <a:pt x="76810" y="47235"/>
                    <a:pt x="76810" y="47053"/>
                  </a:cubicBezTo>
                  <a:cubicBezTo>
                    <a:pt x="76780" y="46961"/>
                    <a:pt x="76810" y="46840"/>
                    <a:pt x="76871" y="46749"/>
                  </a:cubicBezTo>
                  <a:cubicBezTo>
                    <a:pt x="76962" y="46566"/>
                    <a:pt x="76932" y="46384"/>
                    <a:pt x="76810" y="46232"/>
                  </a:cubicBezTo>
                  <a:cubicBezTo>
                    <a:pt x="76719" y="46171"/>
                    <a:pt x="76628" y="46080"/>
                    <a:pt x="76536" y="46019"/>
                  </a:cubicBezTo>
                  <a:cubicBezTo>
                    <a:pt x="76476" y="45958"/>
                    <a:pt x="76384" y="45958"/>
                    <a:pt x="76324" y="45958"/>
                  </a:cubicBezTo>
                  <a:lnTo>
                    <a:pt x="76324" y="45958"/>
                  </a:lnTo>
                  <a:lnTo>
                    <a:pt x="76263" y="45958"/>
                  </a:lnTo>
                  <a:lnTo>
                    <a:pt x="76293" y="45958"/>
                  </a:lnTo>
                  <a:lnTo>
                    <a:pt x="76293" y="45958"/>
                  </a:lnTo>
                  <a:cubicBezTo>
                    <a:pt x="76293" y="45898"/>
                    <a:pt x="76324" y="45837"/>
                    <a:pt x="76324" y="45776"/>
                  </a:cubicBezTo>
                  <a:cubicBezTo>
                    <a:pt x="76415" y="45715"/>
                    <a:pt x="76506" y="45624"/>
                    <a:pt x="76567" y="45563"/>
                  </a:cubicBezTo>
                  <a:cubicBezTo>
                    <a:pt x="76658" y="45502"/>
                    <a:pt x="76658" y="45381"/>
                    <a:pt x="76597" y="45320"/>
                  </a:cubicBezTo>
                  <a:cubicBezTo>
                    <a:pt x="76536" y="45198"/>
                    <a:pt x="76415" y="45077"/>
                    <a:pt x="76293" y="44986"/>
                  </a:cubicBezTo>
                  <a:lnTo>
                    <a:pt x="76293" y="44986"/>
                  </a:lnTo>
                  <a:lnTo>
                    <a:pt x="76263" y="45016"/>
                  </a:lnTo>
                  <a:lnTo>
                    <a:pt x="76324" y="45046"/>
                  </a:lnTo>
                  <a:lnTo>
                    <a:pt x="76324" y="45046"/>
                  </a:lnTo>
                  <a:cubicBezTo>
                    <a:pt x="76354" y="45046"/>
                    <a:pt x="76384" y="45016"/>
                    <a:pt x="76415" y="45016"/>
                  </a:cubicBezTo>
                  <a:cubicBezTo>
                    <a:pt x="76567" y="44955"/>
                    <a:pt x="76628" y="44773"/>
                    <a:pt x="76506" y="44682"/>
                  </a:cubicBezTo>
                  <a:cubicBezTo>
                    <a:pt x="76445" y="44591"/>
                    <a:pt x="76354" y="44499"/>
                    <a:pt x="76263" y="44439"/>
                  </a:cubicBezTo>
                  <a:cubicBezTo>
                    <a:pt x="76111" y="44347"/>
                    <a:pt x="75989" y="44226"/>
                    <a:pt x="75898" y="44043"/>
                  </a:cubicBezTo>
                  <a:cubicBezTo>
                    <a:pt x="75807" y="43831"/>
                    <a:pt x="75685" y="43618"/>
                    <a:pt x="75564" y="43375"/>
                  </a:cubicBezTo>
                  <a:cubicBezTo>
                    <a:pt x="75503" y="43253"/>
                    <a:pt x="75381" y="43132"/>
                    <a:pt x="75260" y="43040"/>
                  </a:cubicBezTo>
                  <a:cubicBezTo>
                    <a:pt x="75169" y="43010"/>
                    <a:pt x="75077" y="42949"/>
                    <a:pt x="75017" y="42919"/>
                  </a:cubicBezTo>
                  <a:cubicBezTo>
                    <a:pt x="74834" y="42828"/>
                    <a:pt x="74743" y="42645"/>
                    <a:pt x="74773" y="42463"/>
                  </a:cubicBezTo>
                  <a:cubicBezTo>
                    <a:pt x="74773" y="42341"/>
                    <a:pt x="74834" y="42189"/>
                    <a:pt x="74895" y="42098"/>
                  </a:cubicBezTo>
                  <a:cubicBezTo>
                    <a:pt x="74986" y="42007"/>
                    <a:pt x="75047" y="41916"/>
                    <a:pt x="75077" y="41794"/>
                  </a:cubicBezTo>
                  <a:cubicBezTo>
                    <a:pt x="75169" y="41612"/>
                    <a:pt x="75321" y="41460"/>
                    <a:pt x="75503" y="41369"/>
                  </a:cubicBezTo>
                  <a:cubicBezTo>
                    <a:pt x="75655" y="41247"/>
                    <a:pt x="75868" y="41186"/>
                    <a:pt x="76080" y="41186"/>
                  </a:cubicBezTo>
                  <a:cubicBezTo>
                    <a:pt x="76141" y="41186"/>
                    <a:pt x="76172" y="41095"/>
                    <a:pt x="76202" y="41034"/>
                  </a:cubicBezTo>
                  <a:cubicBezTo>
                    <a:pt x="76232" y="40973"/>
                    <a:pt x="76232" y="40913"/>
                    <a:pt x="76232" y="40852"/>
                  </a:cubicBezTo>
                  <a:cubicBezTo>
                    <a:pt x="76232" y="40730"/>
                    <a:pt x="76141" y="40609"/>
                    <a:pt x="76020" y="40609"/>
                  </a:cubicBezTo>
                  <a:lnTo>
                    <a:pt x="75685" y="40609"/>
                  </a:lnTo>
                  <a:cubicBezTo>
                    <a:pt x="75594" y="40609"/>
                    <a:pt x="75503" y="40578"/>
                    <a:pt x="75442" y="40548"/>
                  </a:cubicBezTo>
                  <a:cubicBezTo>
                    <a:pt x="75351" y="40518"/>
                    <a:pt x="75260" y="40487"/>
                    <a:pt x="75199" y="40426"/>
                  </a:cubicBezTo>
                  <a:cubicBezTo>
                    <a:pt x="75108" y="40396"/>
                    <a:pt x="75017" y="40396"/>
                    <a:pt x="74925" y="40457"/>
                  </a:cubicBezTo>
                  <a:cubicBezTo>
                    <a:pt x="74773" y="40548"/>
                    <a:pt x="74652" y="40670"/>
                    <a:pt x="74561" y="40821"/>
                  </a:cubicBezTo>
                  <a:cubicBezTo>
                    <a:pt x="74500" y="40882"/>
                    <a:pt x="74439" y="40913"/>
                    <a:pt x="74378" y="40913"/>
                  </a:cubicBezTo>
                  <a:cubicBezTo>
                    <a:pt x="74257" y="40943"/>
                    <a:pt x="74135" y="40882"/>
                    <a:pt x="74105" y="40761"/>
                  </a:cubicBezTo>
                  <a:cubicBezTo>
                    <a:pt x="74074" y="40578"/>
                    <a:pt x="73922" y="40426"/>
                    <a:pt x="73740" y="40396"/>
                  </a:cubicBezTo>
                  <a:cubicBezTo>
                    <a:pt x="73558" y="40305"/>
                    <a:pt x="73406" y="40183"/>
                    <a:pt x="73284" y="40001"/>
                  </a:cubicBezTo>
                  <a:cubicBezTo>
                    <a:pt x="73162" y="39849"/>
                    <a:pt x="73254" y="39636"/>
                    <a:pt x="73436" y="39575"/>
                  </a:cubicBezTo>
                  <a:lnTo>
                    <a:pt x="73618" y="39575"/>
                  </a:lnTo>
                  <a:cubicBezTo>
                    <a:pt x="73770" y="39575"/>
                    <a:pt x="73892" y="39484"/>
                    <a:pt x="73922" y="39332"/>
                  </a:cubicBezTo>
                  <a:cubicBezTo>
                    <a:pt x="74014" y="39089"/>
                    <a:pt x="74044" y="38815"/>
                    <a:pt x="74348" y="38663"/>
                  </a:cubicBezTo>
                  <a:cubicBezTo>
                    <a:pt x="74409" y="38633"/>
                    <a:pt x="74469" y="38542"/>
                    <a:pt x="74500" y="38451"/>
                  </a:cubicBezTo>
                  <a:cubicBezTo>
                    <a:pt x="74561" y="38390"/>
                    <a:pt x="74621" y="38207"/>
                    <a:pt x="74713" y="38116"/>
                  </a:cubicBezTo>
                  <a:cubicBezTo>
                    <a:pt x="74743" y="38055"/>
                    <a:pt x="74804" y="38025"/>
                    <a:pt x="74865" y="37995"/>
                  </a:cubicBezTo>
                  <a:cubicBezTo>
                    <a:pt x="75017" y="37964"/>
                    <a:pt x="75199" y="38025"/>
                    <a:pt x="75290" y="38177"/>
                  </a:cubicBezTo>
                  <a:cubicBezTo>
                    <a:pt x="75351" y="38268"/>
                    <a:pt x="75351" y="38390"/>
                    <a:pt x="75290" y="38481"/>
                  </a:cubicBezTo>
                  <a:cubicBezTo>
                    <a:pt x="75260" y="38511"/>
                    <a:pt x="75229" y="38572"/>
                    <a:pt x="75229" y="38603"/>
                  </a:cubicBezTo>
                  <a:cubicBezTo>
                    <a:pt x="75138" y="38724"/>
                    <a:pt x="75108" y="38907"/>
                    <a:pt x="75169" y="39059"/>
                  </a:cubicBezTo>
                  <a:cubicBezTo>
                    <a:pt x="75199" y="39119"/>
                    <a:pt x="75229" y="39180"/>
                    <a:pt x="75229" y="39241"/>
                  </a:cubicBezTo>
                  <a:cubicBezTo>
                    <a:pt x="75260" y="39332"/>
                    <a:pt x="75199" y="39423"/>
                    <a:pt x="75169" y="39484"/>
                  </a:cubicBezTo>
                  <a:cubicBezTo>
                    <a:pt x="75108" y="39545"/>
                    <a:pt x="75108" y="39514"/>
                    <a:pt x="75138" y="39545"/>
                  </a:cubicBezTo>
                  <a:cubicBezTo>
                    <a:pt x="75138" y="39575"/>
                    <a:pt x="75138" y="39636"/>
                    <a:pt x="75169" y="39666"/>
                  </a:cubicBezTo>
                  <a:cubicBezTo>
                    <a:pt x="75199" y="39666"/>
                    <a:pt x="75229" y="39697"/>
                    <a:pt x="75290" y="39697"/>
                  </a:cubicBezTo>
                  <a:cubicBezTo>
                    <a:pt x="75442" y="39606"/>
                    <a:pt x="75564" y="39514"/>
                    <a:pt x="75625" y="39363"/>
                  </a:cubicBezTo>
                  <a:cubicBezTo>
                    <a:pt x="75868" y="39059"/>
                    <a:pt x="76232" y="38846"/>
                    <a:pt x="76628" y="38846"/>
                  </a:cubicBezTo>
                  <a:cubicBezTo>
                    <a:pt x="76688" y="38815"/>
                    <a:pt x="76749" y="38846"/>
                    <a:pt x="76810" y="38876"/>
                  </a:cubicBezTo>
                  <a:lnTo>
                    <a:pt x="76992" y="38937"/>
                  </a:lnTo>
                  <a:cubicBezTo>
                    <a:pt x="77266" y="39028"/>
                    <a:pt x="77266" y="39028"/>
                    <a:pt x="77266" y="39302"/>
                  </a:cubicBezTo>
                  <a:lnTo>
                    <a:pt x="77266" y="40001"/>
                  </a:lnTo>
                  <a:cubicBezTo>
                    <a:pt x="77266" y="40092"/>
                    <a:pt x="77327" y="40214"/>
                    <a:pt x="77387" y="40305"/>
                  </a:cubicBezTo>
                  <a:cubicBezTo>
                    <a:pt x="77448" y="40366"/>
                    <a:pt x="77539" y="40396"/>
                    <a:pt x="77631" y="40396"/>
                  </a:cubicBezTo>
                  <a:cubicBezTo>
                    <a:pt x="77691" y="40396"/>
                    <a:pt x="77752" y="40335"/>
                    <a:pt x="77843" y="40335"/>
                  </a:cubicBezTo>
                  <a:cubicBezTo>
                    <a:pt x="77935" y="40305"/>
                    <a:pt x="78056" y="40335"/>
                    <a:pt x="78147" y="40426"/>
                  </a:cubicBezTo>
                  <a:cubicBezTo>
                    <a:pt x="78239" y="40487"/>
                    <a:pt x="78330" y="40578"/>
                    <a:pt x="78391" y="40670"/>
                  </a:cubicBezTo>
                  <a:cubicBezTo>
                    <a:pt x="78451" y="40761"/>
                    <a:pt x="78451" y="40791"/>
                    <a:pt x="78330" y="40943"/>
                  </a:cubicBezTo>
                  <a:cubicBezTo>
                    <a:pt x="78208" y="41095"/>
                    <a:pt x="78239" y="41095"/>
                    <a:pt x="78299" y="41186"/>
                  </a:cubicBezTo>
                  <a:cubicBezTo>
                    <a:pt x="78543" y="41399"/>
                    <a:pt x="78634" y="41733"/>
                    <a:pt x="78573" y="42037"/>
                  </a:cubicBezTo>
                  <a:cubicBezTo>
                    <a:pt x="78573" y="42129"/>
                    <a:pt x="78573" y="42220"/>
                    <a:pt x="78573" y="42311"/>
                  </a:cubicBezTo>
                  <a:cubicBezTo>
                    <a:pt x="78603" y="42493"/>
                    <a:pt x="78664" y="42676"/>
                    <a:pt x="78786" y="42797"/>
                  </a:cubicBezTo>
                  <a:cubicBezTo>
                    <a:pt x="78786" y="42797"/>
                    <a:pt x="78816" y="42828"/>
                    <a:pt x="78846" y="42797"/>
                  </a:cubicBezTo>
                  <a:cubicBezTo>
                    <a:pt x="78938" y="42797"/>
                    <a:pt x="79059" y="42736"/>
                    <a:pt x="79120" y="42645"/>
                  </a:cubicBezTo>
                  <a:cubicBezTo>
                    <a:pt x="79242" y="42524"/>
                    <a:pt x="79394" y="42463"/>
                    <a:pt x="79546" y="42493"/>
                  </a:cubicBezTo>
                  <a:cubicBezTo>
                    <a:pt x="79637" y="42493"/>
                    <a:pt x="79698" y="42493"/>
                    <a:pt x="79758" y="42493"/>
                  </a:cubicBezTo>
                  <a:cubicBezTo>
                    <a:pt x="79910" y="42524"/>
                    <a:pt x="80002" y="42402"/>
                    <a:pt x="80093" y="42311"/>
                  </a:cubicBezTo>
                  <a:cubicBezTo>
                    <a:pt x="80275" y="42098"/>
                    <a:pt x="80336" y="41794"/>
                    <a:pt x="80245" y="41551"/>
                  </a:cubicBezTo>
                  <a:cubicBezTo>
                    <a:pt x="80184" y="41429"/>
                    <a:pt x="80184" y="41277"/>
                    <a:pt x="80123" y="41156"/>
                  </a:cubicBezTo>
                  <a:cubicBezTo>
                    <a:pt x="80062" y="40791"/>
                    <a:pt x="79910" y="40457"/>
                    <a:pt x="79637" y="40214"/>
                  </a:cubicBezTo>
                  <a:cubicBezTo>
                    <a:pt x="79485" y="40062"/>
                    <a:pt x="79363" y="39910"/>
                    <a:pt x="79272" y="39727"/>
                  </a:cubicBezTo>
                  <a:cubicBezTo>
                    <a:pt x="79181" y="39575"/>
                    <a:pt x="79059" y="39423"/>
                    <a:pt x="78877" y="39332"/>
                  </a:cubicBezTo>
                  <a:cubicBezTo>
                    <a:pt x="78786" y="39271"/>
                    <a:pt x="78664" y="39180"/>
                    <a:pt x="78543" y="39119"/>
                  </a:cubicBezTo>
                  <a:cubicBezTo>
                    <a:pt x="78421" y="38998"/>
                    <a:pt x="78421" y="38815"/>
                    <a:pt x="78482" y="38663"/>
                  </a:cubicBezTo>
                  <a:cubicBezTo>
                    <a:pt x="78543" y="38603"/>
                    <a:pt x="78603" y="38542"/>
                    <a:pt x="78664" y="38481"/>
                  </a:cubicBezTo>
                  <a:cubicBezTo>
                    <a:pt x="78786" y="38359"/>
                    <a:pt x="78907" y="38268"/>
                    <a:pt x="78998" y="38147"/>
                  </a:cubicBezTo>
                  <a:cubicBezTo>
                    <a:pt x="79272" y="37873"/>
                    <a:pt x="79363" y="37478"/>
                    <a:pt x="79242" y="37144"/>
                  </a:cubicBezTo>
                  <a:cubicBezTo>
                    <a:pt x="79150" y="36870"/>
                    <a:pt x="79242" y="36566"/>
                    <a:pt x="79454" y="36414"/>
                  </a:cubicBezTo>
                  <a:cubicBezTo>
                    <a:pt x="79515" y="36353"/>
                    <a:pt x="79606" y="36293"/>
                    <a:pt x="79667" y="36232"/>
                  </a:cubicBezTo>
                  <a:cubicBezTo>
                    <a:pt x="79728" y="36171"/>
                    <a:pt x="79789" y="36080"/>
                    <a:pt x="79850" y="36019"/>
                  </a:cubicBezTo>
                  <a:cubicBezTo>
                    <a:pt x="79910" y="35928"/>
                    <a:pt x="79910" y="35745"/>
                    <a:pt x="80062" y="35685"/>
                  </a:cubicBezTo>
                  <a:cubicBezTo>
                    <a:pt x="80214" y="35654"/>
                    <a:pt x="80336" y="35837"/>
                    <a:pt x="80488" y="35897"/>
                  </a:cubicBezTo>
                  <a:cubicBezTo>
                    <a:pt x="80640" y="35958"/>
                    <a:pt x="80792" y="35958"/>
                    <a:pt x="80944" y="35897"/>
                  </a:cubicBezTo>
                  <a:cubicBezTo>
                    <a:pt x="81096" y="35837"/>
                    <a:pt x="81217" y="35715"/>
                    <a:pt x="81309" y="35593"/>
                  </a:cubicBezTo>
                  <a:cubicBezTo>
                    <a:pt x="81491" y="35381"/>
                    <a:pt x="81643" y="35168"/>
                    <a:pt x="81734" y="34894"/>
                  </a:cubicBezTo>
                  <a:cubicBezTo>
                    <a:pt x="81916" y="34499"/>
                    <a:pt x="82068" y="34104"/>
                    <a:pt x="82220" y="33709"/>
                  </a:cubicBezTo>
                  <a:cubicBezTo>
                    <a:pt x="82220" y="33618"/>
                    <a:pt x="82251" y="33527"/>
                    <a:pt x="82312" y="33435"/>
                  </a:cubicBezTo>
                  <a:cubicBezTo>
                    <a:pt x="82555" y="33071"/>
                    <a:pt x="82676" y="32645"/>
                    <a:pt x="82676" y="32220"/>
                  </a:cubicBezTo>
                  <a:cubicBezTo>
                    <a:pt x="82737" y="31885"/>
                    <a:pt x="82798" y="31520"/>
                    <a:pt x="82859" y="31156"/>
                  </a:cubicBezTo>
                  <a:cubicBezTo>
                    <a:pt x="82859" y="31095"/>
                    <a:pt x="82859" y="31034"/>
                    <a:pt x="82919" y="30973"/>
                  </a:cubicBezTo>
                  <a:cubicBezTo>
                    <a:pt x="83011" y="30730"/>
                    <a:pt x="83041" y="30487"/>
                    <a:pt x="82980" y="30244"/>
                  </a:cubicBezTo>
                  <a:cubicBezTo>
                    <a:pt x="82950" y="29788"/>
                    <a:pt x="82828" y="29332"/>
                    <a:pt x="82616" y="28937"/>
                  </a:cubicBezTo>
                  <a:cubicBezTo>
                    <a:pt x="82524" y="28785"/>
                    <a:pt x="82464" y="28602"/>
                    <a:pt x="82464" y="28420"/>
                  </a:cubicBezTo>
                  <a:cubicBezTo>
                    <a:pt x="82464" y="28055"/>
                    <a:pt x="82464" y="27660"/>
                    <a:pt x="82433" y="27265"/>
                  </a:cubicBezTo>
                  <a:cubicBezTo>
                    <a:pt x="82433" y="27235"/>
                    <a:pt x="82464" y="27204"/>
                    <a:pt x="82494" y="27174"/>
                  </a:cubicBezTo>
                  <a:cubicBezTo>
                    <a:pt x="82494" y="27143"/>
                    <a:pt x="82524" y="27174"/>
                    <a:pt x="82524" y="27204"/>
                  </a:cubicBezTo>
                  <a:cubicBezTo>
                    <a:pt x="82676" y="27417"/>
                    <a:pt x="82859" y="27599"/>
                    <a:pt x="83011" y="27782"/>
                  </a:cubicBezTo>
                  <a:cubicBezTo>
                    <a:pt x="83193" y="27964"/>
                    <a:pt x="83163" y="28238"/>
                    <a:pt x="83284" y="28481"/>
                  </a:cubicBezTo>
                  <a:cubicBezTo>
                    <a:pt x="83315" y="28572"/>
                    <a:pt x="83375" y="28663"/>
                    <a:pt x="83436" y="28785"/>
                  </a:cubicBezTo>
                  <a:cubicBezTo>
                    <a:pt x="83558" y="29028"/>
                    <a:pt x="83649" y="29271"/>
                    <a:pt x="83649" y="29545"/>
                  </a:cubicBezTo>
                  <a:cubicBezTo>
                    <a:pt x="83649" y="29606"/>
                    <a:pt x="83649" y="29636"/>
                    <a:pt x="83649" y="29697"/>
                  </a:cubicBezTo>
                  <a:cubicBezTo>
                    <a:pt x="83679" y="30001"/>
                    <a:pt x="83801" y="30305"/>
                    <a:pt x="83983" y="30578"/>
                  </a:cubicBezTo>
                  <a:cubicBezTo>
                    <a:pt x="84075" y="30700"/>
                    <a:pt x="84135" y="30852"/>
                    <a:pt x="84135" y="31034"/>
                  </a:cubicBezTo>
                  <a:cubicBezTo>
                    <a:pt x="84135" y="31247"/>
                    <a:pt x="84196" y="31460"/>
                    <a:pt x="84318" y="31672"/>
                  </a:cubicBezTo>
                  <a:cubicBezTo>
                    <a:pt x="84378" y="31824"/>
                    <a:pt x="84409" y="31976"/>
                    <a:pt x="84409" y="32128"/>
                  </a:cubicBezTo>
                  <a:cubicBezTo>
                    <a:pt x="84409" y="32189"/>
                    <a:pt x="84409" y="32280"/>
                    <a:pt x="84409" y="32341"/>
                  </a:cubicBezTo>
                  <a:cubicBezTo>
                    <a:pt x="84439" y="32493"/>
                    <a:pt x="84530" y="32615"/>
                    <a:pt x="84682" y="32706"/>
                  </a:cubicBezTo>
                  <a:cubicBezTo>
                    <a:pt x="84743" y="32706"/>
                    <a:pt x="84774" y="32675"/>
                    <a:pt x="84804" y="32645"/>
                  </a:cubicBezTo>
                  <a:cubicBezTo>
                    <a:pt x="84804" y="32584"/>
                    <a:pt x="84804" y="32493"/>
                    <a:pt x="84804" y="32402"/>
                  </a:cubicBezTo>
                  <a:cubicBezTo>
                    <a:pt x="84804" y="32250"/>
                    <a:pt x="84865" y="32220"/>
                    <a:pt x="85017" y="32220"/>
                  </a:cubicBezTo>
                  <a:cubicBezTo>
                    <a:pt x="85169" y="32250"/>
                    <a:pt x="85260" y="32341"/>
                    <a:pt x="85382" y="32402"/>
                  </a:cubicBezTo>
                  <a:lnTo>
                    <a:pt x="85442" y="32402"/>
                  </a:lnTo>
                  <a:cubicBezTo>
                    <a:pt x="85473" y="32372"/>
                    <a:pt x="85473" y="32341"/>
                    <a:pt x="85503" y="32280"/>
                  </a:cubicBezTo>
                  <a:cubicBezTo>
                    <a:pt x="85473" y="32128"/>
                    <a:pt x="85412" y="31976"/>
                    <a:pt x="85260" y="31885"/>
                  </a:cubicBezTo>
                  <a:cubicBezTo>
                    <a:pt x="84986" y="31764"/>
                    <a:pt x="84926" y="31429"/>
                    <a:pt x="84652" y="31247"/>
                  </a:cubicBezTo>
                  <a:cubicBezTo>
                    <a:pt x="84591" y="31095"/>
                    <a:pt x="84530" y="30943"/>
                    <a:pt x="84470" y="30761"/>
                  </a:cubicBezTo>
                  <a:cubicBezTo>
                    <a:pt x="84409" y="30548"/>
                    <a:pt x="84409" y="30305"/>
                    <a:pt x="84378" y="30092"/>
                  </a:cubicBezTo>
                  <a:lnTo>
                    <a:pt x="84378" y="29879"/>
                  </a:lnTo>
                  <a:cubicBezTo>
                    <a:pt x="84378" y="29788"/>
                    <a:pt x="84439" y="29697"/>
                    <a:pt x="84530" y="29697"/>
                  </a:cubicBezTo>
                  <a:cubicBezTo>
                    <a:pt x="84622" y="29697"/>
                    <a:pt x="84743" y="29666"/>
                    <a:pt x="84865" y="29666"/>
                  </a:cubicBezTo>
                  <a:cubicBezTo>
                    <a:pt x="84865" y="29545"/>
                    <a:pt x="84865" y="29423"/>
                    <a:pt x="84804" y="29332"/>
                  </a:cubicBezTo>
                  <a:cubicBezTo>
                    <a:pt x="84409" y="28602"/>
                    <a:pt x="83983" y="27934"/>
                    <a:pt x="83527" y="27265"/>
                  </a:cubicBezTo>
                  <a:cubicBezTo>
                    <a:pt x="83345" y="27083"/>
                    <a:pt x="83254" y="26840"/>
                    <a:pt x="83254" y="26566"/>
                  </a:cubicBezTo>
                  <a:cubicBezTo>
                    <a:pt x="83254" y="26475"/>
                    <a:pt x="83223" y="26353"/>
                    <a:pt x="83163" y="26232"/>
                  </a:cubicBezTo>
                  <a:cubicBezTo>
                    <a:pt x="83071" y="25897"/>
                    <a:pt x="82859" y="25593"/>
                    <a:pt x="82616" y="25320"/>
                  </a:cubicBezTo>
                  <a:cubicBezTo>
                    <a:pt x="82494" y="25259"/>
                    <a:pt x="82494" y="25107"/>
                    <a:pt x="82403" y="24985"/>
                  </a:cubicBezTo>
                  <a:cubicBezTo>
                    <a:pt x="82342" y="24864"/>
                    <a:pt x="82220" y="24773"/>
                    <a:pt x="82068" y="24773"/>
                  </a:cubicBezTo>
                  <a:cubicBezTo>
                    <a:pt x="82038" y="24773"/>
                    <a:pt x="82008" y="24803"/>
                    <a:pt x="81977" y="24833"/>
                  </a:cubicBezTo>
                  <a:cubicBezTo>
                    <a:pt x="81977" y="24864"/>
                    <a:pt x="81977" y="24894"/>
                    <a:pt x="81977" y="24894"/>
                  </a:cubicBezTo>
                  <a:cubicBezTo>
                    <a:pt x="82008" y="24955"/>
                    <a:pt x="82008" y="24985"/>
                    <a:pt x="82038" y="25016"/>
                  </a:cubicBezTo>
                  <a:cubicBezTo>
                    <a:pt x="82281" y="25289"/>
                    <a:pt x="82281" y="25289"/>
                    <a:pt x="82038" y="25624"/>
                  </a:cubicBezTo>
                  <a:cubicBezTo>
                    <a:pt x="82038" y="25684"/>
                    <a:pt x="82008" y="25715"/>
                    <a:pt x="82008" y="25776"/>
                  </a:cubicBezTo>
                  <a:cubicBezTo>
                    <a:pt x="82038" y="25867"/>
                    <a:pt x="82068" y="25928"/>
                    <a:pt x="82129" y="26019"/>
                  </a:cubicBezTo>
                  <a:cubicBezTo>
                    <a:pt x="82251" y="26232"/>
                    <a:pt x="82312" y="26475"/>
                    <a:pt x="82342" y="26718"/>
                  </a:cubicBezTo>
                  <a:cubicBezTo>
                    <a:pt x="82342" y="26748"/>
                    <a:pt x="82312" y="26809"/>
                    <a:pt x="82312" y="26840"/>
                  </a:cubicBezTo>
                  <a:cubicBezTo>
                    <a:pt x="82281" y="26870"/>
                    <a:pt x="82190" y="26840"/>
                    <a:pt x="82160" y="26748"/>
                  </a:cubicBezTo>
                  <a:cubicBezTo>
                    <a:pt x="82160" y="26596"/>
                    <a:pt x="82099" y="26475"/>
                    <a:pt x="82008" y="26353"/>
                  </a:cubicBezTo>
                  <a:cubicBezTo>
                    <a:pt x="81947" y="26292"/>
                    <a:pt x="81916" y="26201"/>
                    <a:pt x="81916" y="26110"/>
                  </a:cubicBezTo>
                  <a:cubicBezTo>
                    <a:pt x="81916" y="25928"/>
                    <a:pt x="81825" y="25745"/>
                    <a:pt x="81673" y="25654"/>
                  </a:cubicBezTo>
                  <a:cubicBezTo>
                    <a:pt x="81400" y="25502"/>
                    <a:pt x="81126" y="25350"/>
                    <a:pt x="80853" y="25168"/>
                  </a:cubicBezTo>
                  <a:cubicBezTo>
                    <a:pt x="80792" y="25107"/>
                    <a:pt x="80731" y="25107"/>
                    <a:pt x="80670" y="25107"/>
                  </a:cubicBezTo>
                  <a:cubicBezTo>
                    <a:pt x="80549" y="25107"/>
                    <a:pt x="80427" y="25137"/>
                    <a:pt x="80336" y="25137"/>
                  </a:cubicBezTo>
                  <a:cubicBezTo>
                    <a:pt x="80214" y="25107"/>
                    <a:pt x="80093" y="25198"/>
                    <a:pt x="80093" y="25320"/>
                  </a:cubicBezTo>
                  <a:cubicBezTo>
                    <a:pt x="80062" y="25472"/>
                    <a:pt x="80002" y="25624"/>
                    <a:pt x="79880" y="25715"/>
                  </a:cubicBezTo>
                  <a:cubicBezTo>
                    <a:pt x="79850" y="25745"/>
                    <a:pt x="79819" y="25745"/>
                    <a:pt x="79819" y="25715"/>
                  </a:cubicBezTo>
                  <a:cubicBezTo>
                    <a:pt x="79728" y="25533"/>
                    <a:pt x="79637" y="25350"/>
                    <a:pt x="79546" y="25198"/>
                  </a:cubicBezTo>
                  <a:cubicBezTo>
                    <a:pt x="79546" y="25168"/>
                    <a:pt x="79515" y="25137"/>
                    <a:pt x="79515" y="25137"/>
                  </a:cubicBezTo>
                  <a:cubicBezTo>
                    <a:pt x="79454" y="25168"/>
                    <a:pt x="79424" y="25198"/>
                    <a:pt x="79394" y="25229"/>
                  </a:cubicBezTo>
                  <a:cubicBezTo>
                    <a:pt x="79333" y="25289"/>
                    <a:pt x="79333" y="25381"/>
                    <a:pt x="79363" y="25472"/>
                  </a:cubicBezTo>
                  <a:cubicBezTo>
                    <a:pt x="79363" y="25502"/>
                    <a:pt x="79333" y="25563"/>
                    <a:pt x="79302" y="25563"/>
                  </a:cubicBezTo>
                  <a:cubicBezTo>
                    <a:pt x="79272" y="25593"/>
                    <a:pt x="79211" y="25563"/>
                    <a:pt x="79211" y="25533"/>
                  </a:cubicBezTo>
                  <a:cubicBezTo>
                    <a:pt x="79150" y="25350"/>
                    <a:pt x="79090" y="25198"/>
                    <a:pt x="78998" y="25016"/>
                  </a:cubicBezTo>
                  <a:cubicBezTo>
                    <a:pt x="78938" y="24864"/>
                    <a:pt x="78877" y="24833"/>
                    <a:pt x="78694" y="24894"/>
                  </a:cubicBezTo>
                  <a:cubicBezTo>
                    <a:pt x="78634" y="24894"/>
                    <a:pt x="78573" y="24925"/>
                    <a:pt x="78512" y="24955"/>
                  </a:cubicBezTo>
                  <a:cubicBezTo>
                    <a:pt x="78421" y="24955"/>
                    <a:pt x="78360" y="24955"/>
                    <a:pt x="78299" y="24955"/>
                  </a:cubicBezTo>
                  <a:cubicBezTo>
                    <a:pt x="78178" y="24955"/>
                    <a:pt x="78087" y="24833"/>
                    <a:pt x="78117" y="24712"/>
                  </a:cubicBezTo>
                  <a:cubicBezTo>
                    <a:pt x="78147" y="24651"/>
                    <a:pt x="78178" y="24590"/>
                    <a:pt x="78208" y="24529"/>
                  </a:cubicBezTo>
                  <a:cubicBezTo>
                    <a:pt x="78299" y="24317"/>
                    <a:pt x="78421" y="24134"/>
                    <a:pt x="78512" y="23922"/>
                  </a:cubicBezTo>
                  <a:cubicBezTo>
                    <a:pt x="78664" y="23709"/>
                    <a:pt x="78755" y="23466"/>
                    <a:pt x="78786" y="23222"/>
                  </a:cubicBezTo>
                  <a:cubicBezTo>
                    <a:pt x="78846" y="22797"/>
                    <a:pt x="78968" y="22341"/>
                    <a:pt x="79181" y="21946"/>
                  </a:cubicBezTo>
                  <a:cubicBezTo>
                    <a:pt x="79333" y="21672"/>
                    <a:pt x="79394" y="21338"/>
                    <a:pt x="79363" y="21004"/>
                  </a:cubicBezTo>
                  <a:cubicBezTo>
                    <a:pt x="79333" y="20882"/>
                    <a:pt x="79394" y="20760"/>
                    <a:pt x="79454" y="20639"/>
                  </a:cubicBezTo>
                  <a:cubicBezTo>
                    <a:pt x="79576" y="20487"/>
                    <a:pt x="79637" y="20244"/>
                    <a:pt x="79546" y="20061"/>
                  </a:cubicBezTo>
                  <a:cubicBezTo>
                    <a:pt x="79515" y="19970"/>
                    <a:pt x="79546" y="19879"/>
                    <a:pt x="79606" y="19788"/>
                  </a:cubicBezTo>
                  <a:cubicBezTo>
                    <a:pt x="79698" y="19636"/>
                    <a:pt x="79880" y="19514"/>
                    <a:pt x="80093" y="19453"/>
                  </a:cubicBezTo>
                  <a:cubicBezTo>
                    <a:pt x="80336" y="19393"/>
                    <a:pt x="80579" y="19301"/>
                    <a:pt x="80853" y="19180"/>
                  </a:cubicBezTo>
                  <a:cubicBezTo>
                    <a:pt x="80944" y="19149"/>
                    <a:pt x="81065" y="19180"/>
                    <a:pt x="81157" y="19210"/>
                  </a:cubicBezTo>
                  <a:cubicBezTo>
                    <a:pt x="81278" y="19301"/>
                    <a:pt x="81400" y="19271"/>
                    <a:pt x="81460" y="19149"/>
                  </a:cubicBezTo>
                  <a:cubicBezTo>
                    <a:pt x="81521" y="19028"/>
                    <a:pt x="81673" y="18937"/>
                    <a:pt x="81825" y="18937"/>
                  </a:cubicBezTo>
                  <a:cubicBezTo>
                    <a:pt x="82099" y="18997"/>
                    <a:pt x="82312" y="18845"/>
                    <a:pt x="82585" y="18845"/>
                  </a:cubicBezTo>
                  <a:cubicBezTo>
                    <a:pt x="82616" y="18845"/>
                    <a:pt x="82646" y="18785"/>
                    <a:pt x="82676" y="18754"/>
                  </a:cubicBezTo>
                  <a:cubicBezTo>
                    <a:pt x="82707" y="18663"/>
                    <a:pt x="82707" y="18542"/>
                    <a:pt x="82737" y="18420"/>
                  </a:cubicBezTo>
                  <a:cubicBezTo>
                    <a:pt x="82798" y="18329"/>
                    <a:pt x="82889" y="18238"/>
                    <a:pt x="83011" y="18238"/>
                  </a:cubicBezTo>
                  <a:cubicBezTo>
                    <a:pt x="83315" y="18298"/>
                    <a:pt x="83649" y="18329"/>
                    <a:pt x="83953" y="18359"/>
                  </a:cubicBezTo>
                  <a:cubicBezTo>
                    <a:pt x="84014" y="18359"/>
                    <a:pt x="84075" y="18420"/>
                    <a:pt x="84135" y="18450"/>
                  </a:cubicBezTo>
                  <a:cubicBezTo>
                    <a:pt x="84166" y="18481"/>
                    <a:pt x="84166" y="18511"/>
                    <a:pt x="84166" y="18572"/>
                  </a:cubicBezTo>
                  <a:cubicBezTo>
                    <a:pt x="84166" y="18602"/>
                    <a:pt x="84105" y="18633"/>
                    <a:pt x="84105" y="18663"/>
                  </a:cubicBezTo>
                  <a:cubicBezTo>
                    <a:pt x="84044" y="18754"/>
                    <a:pt x="84075" y="18845"/>
                    <a:pt x="84135" y="18906"/>
                  </a:cubicBezTo>
                  <a:cubicBezTo>
                    <a:pt x="84196" y="18997"/>
                    <a:pt x="84318" y="19028"/>
                    <a:pt x="84378" y="18997"/>
                  </a:cubicBezTo>
                  <a:cubicBezTo>
                    <a:pt x="84622" y="18845"/>
                    <a:pt x="84895" y="18785"/>
                    <a:pt x="85047" y="18542"/>
                  </a:cubicBezTo>
                  <a:cubicBezTo>
                    <a:pt x="85078" y="18450"/>
                    <a:pt x="85199" y="18420"/>
                    <a:pt x="85290" y="18481"/>
                  </a:cubicBezTo>
                  <a:cubicBezTo>
                    <a:pt x="85351" y="18511"/>
                    <a:pt x="85473" y="18481"/>
                    <a:pt x="85534" y="18390"/>
                  </a:cubicBezTo>
                  <a:cubicBezTo>
                    <a:pt x="85594" y="18298"/>
                    <a:pt x="85777" y="18238"/>
                    <a:pt x="85746" y="18086"/>
                  </a:cubicBezTo>
                  <a:cubicBezTo>
                    <a:pt x="85716" y="17903"/>
                    <a:pt x="85564" y="17903"/>
                    <a:pt x="85412" y="17903"/>
                  </a:cubicBezTo>
                  <a:lnTo>
                    <a:pt x="85351" y="17903"/>
                  </a:lnTo>
                  <a:cubicBezTo>
                    <a:pt x="85290" y="17873"/>
                    <a:pt x="85230" y="17842"/>
                    <a:pt x="85199" y="17782"/>
                  </a:cubicBezTo>
                  <a:cubicBezTo>
                    <a:pt x="85108" y="17538"/>
                    <a:pt x="85078" y="17265"/>
                    <a:pt x="85169" y="17052"/>
                  </a:cubicBezTo>
                  <a:cubicBezTo>
                    <a:pt x="85199" y="16991"/>
                    <a:pt x="85199" y="16961"/>
                    <a:pt x="85230" y="16900"/>
                  </a:cubicBezTo>
                  <a:cubicBezTo>
                    <a:pt x="85321" y="16718"/>
                    <a:pt x="85351" y="16505"/>
                    <a:pt x="85321" y="16323"/>
                  </a:cubicBezTo>
                  <a:cubicBezTo>
                    <a:pt x="85321" y="16049"/>
                    <a:pt x="85351" y="15776"/>
                    <a:pt x="85321" y="15502"/>
                  </a:cubicBezTo>
                  <a:cubicBezTo>
                    <a:pt x="85321" y="15320"/>
                    <a:pt x="85412" y="15137"/>
                    <a:pt x="85594" y="15076"/>
                  </a:cubicBezTo>
                  <a:cubicBezTo>
                    <a:pt x="85746" y="15016"/>
                    <a:pt x="85898" y="14955"/>
                    <a:pt x="86050" y="14894"/>
                  </a:cubicBezTo>
                  <a:cubicBezTo>
                    <a:pt x="86172" y="14803"/>
                    <a:pt x="86354" y="14803"/>
                    <a:pt x="86506" y="14864"/>
                  </a:cubicBezTo>
                  <a:cubicBezTo>
                    <a:pt x="86597" y="14894"/>
                    <a:pt x="86658" y="14803"/>
                    <a:pt x="86749" y="14772"/>
                  </a:cubicBezTo>
                  <a:cubicBezTo>
                    <a:pt x="86810" y="14712"/>
                    <a:pt x="86901" y="14742"/>
                    <a:pt x="86901" y="14803"/>
                  </a:cubicBezTo>
                  <a:cubicBezTo>
                    <a:pt x="86932" y="14985"/>
                    <a:pt x="86962" y="15137"/>
                    <a:pt x="86962" y="15289"/>
                  </a:cubicBezTo>
                  <a:cubicBezTo>
                    <a:pt x="86962" y="15441"/>
                    <a:pt x="87053" y="15563"/>
                    <a:pt x="87175" y="15624"/>
                  </a:cubicBezTo>
                  <a:cubicBezTo>
                    <a:pt x="87296" y="15684"/>
                    <a:pt x="87418" y="15776"/>
                    <a:pt x="87540" y="15836"/>
                  </a:cubicBezTo>
                  <a:cubicBezTo>
                    <a:pt x="87570" y="15836"/>
                    <a:pt x="87631" y="15836"/>
                    <a:pt x="87661" y="15806"/>
                  </a:cubicBezTo>
                  <a:cubicBezTo>
                    <a:pt x="87722" y="15776"/>
                    <a:pt x="87752" y="15715"/>
                    <a:pt x="87783" y="15654"/>
                  </a:cubicBezTo>
                  <a:cubicBezTo>
                    <a:pt x="87813" y="15380"/>
                    <a:pt x="87874" y="15107"/>
                    <a:pt x="87904" y="14833"/>
                  </a:cubicBezTo>
                  <a:cubicBezTo>
                    <a:pt x="87935" y="14681"/>
                    <a:pt x="88026" y="14529"/>
                    <a:pt x="88178" y="14499"/>
                  </a:cubicBezTo>
                  <a:cubicBezTo>
                    <a:pt x="88300" y="14469"/>
                    <a:pt x="88300" y="14347"/>
                    <a:pt x="88300" y="14286"/>
                  </a:cubicBezTo>
                  <a:lnTo>
                    <a:pt x="88269" y="14256"/>
                  </a:lnTo>
                  <a:cubicBezTo>
                    <a:pt x="87996" y="14013"/>
                    <a:pt x="87813" y="13678"/>
                    <a:pt x="87813" y="13283"/>
                  </a:cubicBezTo>
                  <a:cubicBezTo>
                    <a:pt x="87813" y="13283"/>
                    <a:pt x="87813" y="13253"/>
                    <a:pt x="87844" y="13253"/>
                  </a:cubicBezTo>
                  <a:cubicBezTo>
                    <a:pt x="87935" y="13070"/>
                    <a:pt x="88148" y="13010"/>
                    <a:pt x="88300" y="13101"/>
                  </a:cubicBezTo>
                  <a:cubicBezTo>
                    <a:pt x="88360" y="13131"/>
                    <a:pt x="88421" y="13222"/>
                    <a:pt x="88391" y="13253"/>
                  </a:cubicBezTo>
                  <a:cubicBezTo>
                    <a:pt x="88269" y="13435"/>
                    <a:pt x="88269" y="13678"/>
                    <a:pt x="88391" y="13861"/>
                  </a:cubicBezTo>
                  <a:cubicBezTo>
                    <a:pt x="88543" y="14073"/>
                    <a:pt x="88634" y="14347"/>
                    <a:pt x="88634" y="14621"/>
                  </a:cubicBezTo>
                  <a:cubicBezTo>
                    <a:pt x="88664" y="14651"/>
                    <a:pt x="88664" y="14681"/>
                    <a:pt x="88695" y="14712"/>
                  </a:cubicBezTo>
                  <a:cubicBezTo>
                    <a:pt x="88877" y="14924"/>
                    <a:pt x="88786" y="15168"/>
                    <a:pt x="88877" y="15380"/>
                  </a:cubicBezTo>
                  <a:cubicBezTo>
                    <a:pt x="88786" y="15532"/>
                    <a:pt x="88725" y="15654"/>
                    <a:pt x="88603" y="15745"/>
                  </a:cubicBezTo>
                  <a:lnTo>
                    <a:pt x="88543" y="15806"/>
                  </a:lnTo>
                  <a:cubicBezTo>
                    <a:pt x="88452" y="15928"/>
                    <a:pt x="88421" y="16049"/>
                    <a:pt x="88421" y="16201"/>
                  </a:cubicBezTo>
                  <a:cubicBezTo>
                    <a:pt x="88482" y="16535"/>
                    <a:pt x="88421" y="16900"/>
                    <a:pt x="88300" y="17265"/>
                  </a:cubicBezTo>
                  <a:cubicBezTo>
                    <a:pt x="88269" y="17356"/>
                    <a:pt x="88269" y="17447"/>
                    <a:pt x="88269" y="17508"/>
                  </a:cubicBezTo>
                  <a:cubicBezTo>
                    <a:pt x="88269" y="17873"/>
                    <a:pt x="88239" y="18207"/>
                    <a:pt x="88269" y="18542"/>
                  </a:cubicBezTo>
                  <a:cubicBezTo>
                    <a:pt x="88330" y="18815"/>
                    <a:pt x="88239" y="19089"/>
                    <a:pt x="88056" y="19301"/>
                  </a:cubicBezTo>
                  <a:cubicBezTo>
                    <a:pt x="87996" y="19362"/>
                    <a:pt x="87996" y="19423"/>
                    <a:pt x="87965" y="19484"/>
                  </a:cubicBezTo>
                  <a:cubicBezTo>
                    <a:pt x="87904" y="19545"/>
                    <a:pt x="87874" y="19575"/>
                    <a:pt x="87813" y="19605"/>
                  </a:cubicBezTo>
                  <a:cubicBezTo>
                    <a:pt x="87631" y="19757"/>
                    <a:pt x="87600" y="19788"/>
                    <a:pt x="87722" y="19909"/>
                  </a:cubicBezTo>
                  <a:cubicBezTo>
                    <a:pt x="87844" y="20092"/>
                    <a:pt x="87904" y="20304"/>
                    <a:pt x="87844" y="20487"/>
                  </a:cubicBezTo>
                  <a:cubicBezTo>
                    <a:pt x="87813" y="20608"/>
                    <a:pt x="87783" y="20700"/>
                    <a:pt x="87722" y="20821"/>
                  </a:cubicBezTo>
                  <a:cubicBezTo>
                    <a:pt x="87692" y="20973"/>
                    <a:pt x="87661" y="21125"/>
                    <a:pt x="87692" y="21277"/>
                  </a:cubicBezTo>
                  <a:cubicBezTo>
                    <a:pt x="87752" y="21551"/>
                    <a:pt x="87813" y="21794"/>
                    <a:pt x="87904" y="22067"/>
                  </a:cubicBezTo>
                  <a:cubicBezTo>
                    <a:pt x="88208" y="22918"/>
                    <a:pt x="88603" y="23709"/>
                    <a:pt x="89120" y="24408"/>
                  </a:cubicBezTo>
                  <a:cubicBezTo>
                    <a:pt x="89272" y="24621"/>
                    <a:pt x="89394" y="24833"/>
                    <a:pt x="89515" y="25046"/>
                  </a:cubicBezTo>
                  <a:cubicBezTo>
                    <a:pt x="89607" y="25198"/>
                    <a:pt x="89698" y="25320"/>
                    <a:pt x="89789" y="25411"/>
                  </a:cubicBezTo>
                  <a:cubicBezTo>
                    <a:pt x="89941" y="25563"/>
                    <a:pt x="90062" y="25745"/>
                    <a:pt x="90123" y="25928"/>
                  </a:cubicBezTo>
                  <a:cubicBezTo>
                    <a:pt x="90214" y="26110"/>
                    <a:pt x="90275" y="26292"/>
                    <a:pt x="90366" y="26475"/>
                  </a:cubicBezTo>
                  <a:cubicBezTo>
                    <a:pt x="90427" y="26688"/>
                    <a:pt x="90640" y="26779"/>
                    <a:pt x="90792" y="26870"/>
                  </a:cubicBezTo>
                  <a:cubicBezTo>
                    <a:pt x="90792" y="26870"/>
                    <a:pt x="90853" y="26870"/>
                    <a:pt x="90853" y="26840"/>
                  </a:cubicBezTo>
                  <a:cubicBezTo>
                    <a:pt x="91005" y="26748"/>
                    <a:pt x="91005" y="26566"/>
                    <a:pt x="91066" y="26444"/>
                  </a:cubicBezTo>
                  <a:cubicBezTo>
                    <a:pt x="91278" y="26080"/>
                    <a:pt x="91278" y="25684"/>
                    <a:pt x="91126" y="25320"/>
                  </a:cubicBezTo>
                  <a:cubicBezTo>
                    <a:pt x="91005" y="24894"/>
                    <a:pt x="90944" y="24773"/>
                    <a:pt x="91400" y="24560"/>
                  </a:cubicBezTo>
                  <a:lnTo>
                    <a:pt x="91461" y="24529"/>
                  </a:lnTo>
                  <a:cubicBezTo>
                    <a:pt x="91552" y="24469"/>
                    <a:pt x="91552" y="24438"/>
                    <a:pt x="91521" y="24347"/>
                  </a:cubicBezTo>
                  <a:cubicBezTo>
                    <a:pt x="91461" y="24256"/>
                    <a:pt x="91400" y="24165"/>
                    <a:pt x="91339" y="24074"/>
                  </a:cubicBezTo>
                  <a:cubicBezTo>
                    <a:pt x="91278" y="23982"/>
                    <a:pt x="91248" y="23891"/>
                    <a:pt x="91248" y="23800"/>
                  </a:cubicBezTo>
                  <a:cubicBezTo>
                    <a:pt x="91248" y="23618"/>
                    <a:pt x="91248" y="23405"/>
                    <a:pt x="91278" y="23192"/>
                  </a:cubicBezTo>
                  <a:cubicBezTo>
                    <a:pt x="91309" y="23070"/>
                    <a:pt x="91400" y="22949"/>
                    <a:pt x="91521" y="22918"/>
                  </a:cubicBezTo>
                  <a:cubicBezTo>
                    <a:pt x="91643" y="22858"/>
                    <a:pt x="91734" y="22827"/>
                    <a:pt x="91825" y="22767"/>
                  </a:cubicBezTo>
                  <a:cubicBezTo>
                    <a:pt x="91947" y="22706"/>
                    <a:pt x="91947" y="22554"/>
                    <a:pt x="91886" y="22463"/>
                  </a:cubicBezTo>
                  <a:cubicBezTo>
                    <a:pt x="91795" y="22341"/>
                    <a:pt x="91704" y="22189"/>
                    <a:pt x="91582" y="22067"/>
                  </a:cubicBezTo>
                  <a:cubicBezTo>
                    <a:pt x="91309" y="21794"/>
                    <a:pt x="91218" y="21399"/>
                    <a:pt x="91278" y="21004"/>
                  </a:cubicBezTo>
                  <a:cubicBezTo>
                    <a:pt x="91309" y="20943"/>
                    <a:pt x="91369" y="20882"/>
                    <a:pt x="91430" y="20882"/>
                  </a:cubicBezTo>
                  <a:cubicBezTo>
                    <a:pt x="91461" y="20882"/>
                    <a:pt x="91521" y="20912"/>
                    <a:pt x="91552" y="20912"/>
                  </a:cubicBezTo>
                  <a:cubicBezTo>
                    <a:pt x="91704" y="20912"/>
                    <a:pt x="91825" y="20760"/>
                    <a:pt x="91765" y="20639"/>
                  </a:cubicBezTo>
                  <a:cubicBezTo>
                    <a:pt x="91704" y="20548"/>
                    <a:pt x="91552" y="20335"/>
                    <a:pt x="91491" y="20183"/>
                  </a:cubicBezTo>
                  <a:cubicBezTo>
                    <a:pt x="91430" y="20061"/>
                    <a:pt x="91309" y="19970"/>
                    <a:pt x="91157" y="20001"/>
                  </a:cubicBezTo>
                  <a:cubicBezTo>
                    <a:pt x="91126" y="20001"/>
                    <a:pt x="91096" y="20001"/>
                    <a:pt x="91066" y="19940"/>
                  </a:cubicBezTo>
                  <a:cubicBezTo>
                    <a:pt x="90974" y="19757"/>
                    <a:pt x="90853" y="19575"/>
                    <a:pt x="90974" y="19362"/>
                  </a:cubicBezTo>
                  <a:cubicBezTo>
                    <a:pt x="91005" y="19241"/>
                    <a:pt x="90974" y="19089"/>
                    <a:pt x="90883" y="18997"/>
                  </a:cubicBezTo>
                  <a:cubicBezTo>
                    <a:pt x="90792" y="18876"/>
                    <a:pt x="90670" y="18815"/>
                    <a:pt x="90549" y="18815"/>
                  </a:cubicBezTo>
                  <a:cubicBezTo>
                    <a:pt x="90488" y="18815"/>
                    <a:pt x="90458" y="18845"/>
                    <a:pt x="90427" y="18876"/>
                  </a:cubicBezTo>
                  <a:cubicBezTo>
                    <a:pt x="90397" y="18906"/>
                    <a:pt x="90366" y="18967"/>
                    <a:pt x="90336" y="19028"/>
                  </a:cubicBezTo>
                  <a:lnTo>
                    <a:pt x="90336" y="19028"/>
                  </a:lnTo>
                  <a:lnTo>
                    <a:pt x="90336" y="19028"/>
                  </a:lnTo>
                  <a:lnTo>
                    <a:pt x="90336" y="19028"/>
                  </a:lnTo>
                  <a:cubicBezTo>
                    <a:pt x="90336" y="19058"/>
                    <a:pt x="90336" y="19058"/>
                    <a:pt x="90336" y="19028"/>
                  </a:cubicBezTo>
                  <a:lnTo>
                    <a:pt x="90306" y="19028"/>
                  </a:lnTo>
                  <a:lnTo>
                    <a:pt x="90306" y="19028"/>
                  </a:lnTo>
                  <a:cubicBezTo>
                    <a:pt x="90184" y="18967"/>
                    <a:pt x="90093" y="18845"/>
                    <a:pt x="90032" y="18724"/>
                  </a:cubicBezTo>
                  <a:cubicBezTo>
                    <a:pt x="89941" y="18481"/>
                    <a:pt x="89911" y="18238"/>
                    <a:pt x="89941" y="17994"/>
                  </a:cubicBezTo>
                  <a:cubicBezTo>
                    <a:pt x="89971" y="17599"/>
                    <a:pt x="89911" y="17204"/>
                    <a:pt x="89698" y="16870"/>
                  </a:cubicBezTo>
                  <a:cubicBezTo>
                    <a:pt x="89698" y="16839"/>
                    <a:pt x="89667" y="16779"/>
                    <a:pt x="89667" y="16748"/>
                  </a:cubicBezTo>
                  <a:cubicBezTo>
                    <a:pt x="89576" y="16505"/>
                    <a:pt x="89728" y="16262"/>
                    <a:pt x="89971" y="16231"/>
                  </a:cubicBezTo>
                  <a:lnTo>
                    <a:pt x="90123" y="16231"/>
                  </a:lnTo>
                  <a:cubicBezTo>
                    <a:pt x="90245" y="16231"/>
                    <a:pt x="90275" y="16201"/>
                    <a:pt x="90306" y="16079"/>
                  </a:cubicBezTo>
                  <a:cubicBezTo>
                    <a:pt x="90306" y="15988"/>
                    <a:pt x="90336" y="15867"/>
                    <a:pt x="90427" y="15776"/>
                  </a:cubicBezTo>
                  <a:cubicBezTo>
                    <a:pt x="90458" y="15715"/>
                    <a:pt x="90549" y="15715"/>
                    <a:pt x="90579" y="15776"/>
                  </a:cubicBezTo>
                  <a:cubicBezTo>
                    <a:pt x="90610" y="15836"/>
                    <a:pt x="90670" y="15988"/>
                    <a:pt x="90762" y="16079"/>
                  </a:cubicBezTo>
                  <a:cubicBezTo>
                    <a:pt x="90792" y="16110"/>
                    <a:pt x="90822" y="16110"/>
                    <a:pt x="90853" y="16110"/>
                  </a:cubicBezTo>
                  <a:cubicBezTo>
                    <a:pt x="90914" y="16079"/>
                    <a:pt x="90944" y="16049"/>
                    <a:pt x="90974" y="16019"/>
                  </a:cubicBezTo>
                  <a:cubicBezTo>
                    <a:pt x="91005" y="15928"/>
                    <a:pt x="91005" y="15806"/>
                    <a:pt x="91035" y="15684"/>
                  </a:cubicBezTo>
                  <a:cubicBezTo>
                    <a:pt x="91126" y="15320"/>
                    <a:pt x="91430" y="15046"/>
                    <a:pt x="91795" y="15016"/>
                  </a:cubicBezTo>
                  <a:cubicBezTo>
                    <a:pt x="91947" y="15016"/>
                    <a:pt x="92069" y="15076"/>
                    <a:pt x="92190" y="15168"/>
                  </a:cubicBezTo>
                  <a:cubicBezTo>
                    <a:pt x="92281" y="15228"/>
                    <a:pt x="92403" y="15320"/>
                    <a:pt x="92494" y="15411"/>
                  </a:cubicBezTo>
                  <a:cubicBezTo>
                    <a:pt x="92555" y="15441"/>
                    <a:pt x="92585" y="15472"/>
                    <a:pt x="92616" y="15472"/>
                  </a:cubicBezTo>
                  <a:cubicBezTo>
                    <a:pt x="92677" y="15502"/>
                    <a:pt x="92768" y="15502"/>
                    <a:pt x="92828" y="15502"/>
                  </a:cubicBezTo>
                  <a:cubicBezTo>
                    <a:pt x="92889" y="15502"/>
                    <a:pt x="92950" y="15472"/>
                    <a:pt x="92950" y="15380"/>
                  </a:cubicBezTo>
                  <a:cubicBezTo>
                    <a:pt x="92950" y="15228"/>
                    <a:pt x="92828" y="15076"/>
                    <a:pt x="92859" y="14924"/>
                  </a:cubicBezTo>
                  <a:cubicBezTo>
                    <a:pt x="92889" y="14742"/>
                    <a:pt x="92920" y="14621"/>
                    <a:pt x="92980" y="14469"/>
                  </a:cubicBezTo>
                  <a:cubicBezTo>
                    <a:pt x="93041" y="14256"/>
                    <a:pt x="93072" y="14013"/>
                    <a:pt x="93102" y="13800"/>
                  </a:cubicBezTo>
                  <a:cubicBezTo>
                    <a:pt x="93102" y="13465"/>
                    <a:pt x="93224" y="13131"/>
                    <a:pt x="93406" y="12827"/>
                  </a:cubicBezTo>
                  <a:cubicBezTo>
                    <a:pt x="93497" y="12675"/>
                    <a:pt x="93588" y="12493"/>
                    <a:pt x="93680" y="12280"/>
                  </a:cubicBezTo>
                  <a:cubicBezTo>
                    <a:pt x="93801" y="12006"/>
                    <a:pt x="93984" y="11733"/>
                    <a:pt x="94227" y="11520"/>
                  </a:cubicBezTo>
                  <a:cubicBezTo>
                    <a:pt x="94318" y="11459"/>
                    <a:pt x="94409" y="11399"/>
                    <a:pt x="94531" y="11399"/>
                  </a:cubicBezTo>
                  <a:cubicBezTo>
                    <a:pt x="94683" y="11399"/>
                    <a:pt x="94835" y="11399"/>
                    <a:pt x="95017" y="11429"/>
                  </a:cubicBezTo>
                  <a:cubicBezTo>
                    <a:pt x="95078" y="11429"/>
                    <a:pt x="95139" y="11429"/>
                    <a:pt x="95199" y="11399"/>
                  </a:cubicBezTo>
                  <a:cubicBezTo>
                    <a:pt x="95260" y="11399"/>
                    <a:pt x="95291" y="11368"/>
                    <a:pt x="95291" y="11307"/>
                  </a:cubicBezTo>
                  <a:cubicBezTo>
                    <a:pt x="95382" y="11034"/>
                    <a:pt x="95260" y="10699"/>
                    <a:pt x="95047" y="10517"/>
                  </a:cubicBezTo>
                  <a:cubicBezTo>
                    <a:pt x="94987" y="10426"/>
                    <a:pt x="94926" y="10365"/>
                    <a:pt x="94895" y="10274"/>
                  </a:cubicBezTo>
                  <a:cubicBezTo>
                    <a:pt x="94865" y="10213"/>
                    <a:pt x="94835" y="10152"/>
                    <a:pt x="94774" y="10122"/>
                  </a:cubicBezTo>
                  <a:cubicBezTo>
                    <a:pt x="94531" y="10031"/>
                    <a:pt x="94348" y="9818"/>
                    <a:pt x="94075" y="9757"/>
                  </a:cubicBezTo>
                  <a:lnTo>
                    <a:pt x="94014" y="9757"/>
                  </a:lnTo>
                  <a:lnTo>
                    <a:pt x="94044" y="9727"/>
                  </a:lnTo>
                  <a:lnTo>
                    <a:pt x="94044" y="9727"/>
                  </a:lnTo>
                  <a:cubicBezTo>
                    <a:pt x="94014" y="9636"/>
                    <a:pt x="94014" y="9544"/>
                    <a:pt x="93984" y="9484"/>
                  </a:cubicBezTo>
                  <a:cubicBezTo>
                    <a:pt x="93923" y="9301"/>
                    <a:pt x="93832" y="9180"/>
                    <a:pt x="93649" y="9210"/>
                  </a:cubicBezTo>
                  <a:cubicBezTo>
                    <a:pt x="93588" y="9210"/>
                    <a:pt x="93528" y="9210"/>
                    <a:pt x="93528" y="9149"/>
                  </a:cubicBezTo>
                  <a:cubicBezTo>
                    <a:pt x="93528" y="9119"/>
                    <a:pt x="93497" y="9058"/>
                    <a:pt x="93467" y="9028"/>
                  </a:cubicBezTo>
                  <a:cubicBezTo>
                    <a:pt x="93376" y="8815"/>
                    <a:pt x="93315" y="8785"/>
                    <a:pt x="93102" y="8815"/>
                  </a:cubicBezTo>
                  <a:cubicBezTo>
                    <a:pt x="92950" y="8845"/>
                    <a:pt x="92768" y="8754"/>
                    <a:pt x="92646" y="8602"/>
                  </a:cubicBezTo>
                  <a:cubicBezTo>
                    <a:pt x="92616" y="8541"/>
                    <a:pt x="92616" y="8450"/>
                    <a:pt x="92677" y="8420"/>
                  </a:cubicBezTo>
                  <a:cubicBezTo>
                    <a:pt x="92768" y="8389"/>
                    <a:pt x="92859" y="8389"/>
                    <a:pt x="92950" y="8359"/>
                  </a:cubicBezTo>
                  <a:cubicBezTo>
                    <a:pt x="93163" y="8298"/>
                    <a:pt x="93345" y="8085"/>
                    <a:pt x="93345" y="7873"/>
                  </a:cubicBezTo>
                  <a:cubicBezTo>
                    <a:pt x="93376" y="7599"/>
                    <a:pt x="93376" y="7326"/>
                    <a:pt x="93376" y="7052"/>
                  </a:cubicBezTo>
                  <a:cubicBezTo>
                    <a:pt x="93345" y="6961"/>
                    <a:pt x="93345" y="6870"/>
                    <a:pt x="93284" y="6778"/>
                  </a:cubicBezTo>
                  <a:cubicBezTo>
                    <a:pt x="93254" y="6687"/>
                    <a:pt x="93193" y="6596"/>
                    <a:pt x="93132" y="6474"/>
                  </a:cubicBezTo>
                  <a:cubicBezTo>
                    <a:pt x="93102" y="6323"/>
                    <a:pt x="92950" y="6201"/>
                    <a:pt x="92798" y="6201"/>
                  </a:cubicBezTo>
                  <a:cubicBezTo>
                    <a:pt x="92646" y="6171"/>
                    <a:pt x="92494" y="6079"/>
                    <a:pt x="92433" y="5927"/>
                  </a:cubicBezTo>
                  <a:cubicBezTo>
                    <a:pt x="92373" y="5867"/>
                    <a:pt x="92373" y="5806"/>
                    <a:pt x="92403" y="5745"/>
                  </a:cubicBezTo>
                  <a:cubicBezTo>
                    <a:pt x="92433" y="5684"/>
                    <a:pt x="92433" y="5593"/>
                    <a:pt x="92464" y="5532"/>
                  </a:cubicBezTo>
                  <a:cubicBezTo>
                    <a:pt x="92494" y="5471"/>
                    <a:pt x="92646" y="5441"/>
                    <a:pt x="92677" y="5532"/>
                  </a:cubicBezTo>
                  <a:cubicBezTo>
                    <a:pt x="92737" y="5684"/>
                    <a:pt x="92828" y="5806"/>
                    <a:pt x="92980" y="5867"/>
                  </a:cubicBezTo>
                  <a:cubicBezTo>
                    <a:pt x="93376" y="6079"/>
                    <a:pt x="93436" y="6079"/>
                    <a:pt x="93619" y="5623"/>
                  </a:cubicBezTo>
                  <a:cubicBezTo>
                    <a:pt x="93649" y="5593"/>
                    <a:pt x="93649" y="5563"/>
                    <a:pt x="93680" y="5502"/>
                  </a:cubicBezTo>
                  <a:cubicBezTo>
                    <a:pt x="93771" y="5411"/>
                    <a:pt x="93892" y="5319"/>
                    <a:pt x="94014" y="5289"/>
                  </a:cubicBezTo>
                  <a:cubicBezTo>
                    <a:pt x="94105" y="5259"/>
                    <a:pt x="94196" y="5350"/>
                    <a:pt x="94257" y="5411"/>
                  </a:cubicBezTo>
                  <a:cubicBezTo>
                    <a:pt x="94318" y="5502"/>
                    <a:pt x="94409" y="5563"/>
                    <a:pt x="94470" y="5654"/>
                  </a:cubicBezTo>
                  <a:cubicBezTo>
                    <a:pt x="94591" y="5806"/>
                    <a:pt x="94774" y="5836"/>
                    <a:pt x="94926" y="5745"/>
                  </a:cubicBezTo>
                  <a:cubicBezTo>
                    <a:pt x="95047" y="5654"/>
                    <a:pt x="95199" y="5623"/>
                    <a:pt x="95351" y="5623"/>
                  </a:cubicBezTo>
                  <a:cubicBezTo>
                    <a:pt x="95473" y="5654"/>
                    <a:pt x="95594" y="5654"/>
                    <a:pt x="95686" y="5654"/>
                  </a:cubicBezTo>
                  <a:cubicBezTo>
                    <a:pt x="95777" y="5654"/>
                    <a:pt x="95868" y="5623"/>
                    <a:pt x="95959" y="5593"/>
                  </a:cubicBezTo>
                  <a:cubicBezTo>
                    <a:pt x="96020" y="5593"/>
                    <a:pt x="96050" y="5563"/>
                    <a:pt x="96081" y="5532"/>
                  </a:cubicBezTo>
                  <a:cubicBezTo>
                    <a:pt x="96111" y="5502"/>
                    <a:pt x="96142" y="5441"/>
                    <a:pt x="96142" y="5411"/>
                  </a:cubicBezTo>
                  <a:cubicBezTo>
                    <a:pt x="96202" y="5259"/>
                    <a:pt x="96233" y="4985"/>
                    <a:pt x="95898" y="4955"/>
                  </a:cubicBezTo>
                  <a:close/>
                  <a:moveTo>
                    <a:pt x="24256" y="18754"/>
                  </a:moveTo>
                  <a:lnTo>
                    <a:pt x="24286" y="18754"/>
                  </a:lnTo>
                  <a:lnTo>
                    <a:pt x="24286" y="18785"/>
                  </a:lnTo>
                  <a:lnTo>
                    <a:pt x="24256" y="18785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35;p88"/>
            <p:cNvSpPr/>
            <p:nvPr/>
          </p:nvSpPr>
          <p:spPr>
            <a:xfrm>
              <a:off x="7000762" y="2975236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36;p88"/>
            <p:cNvSpPr/>
            <p:nvPr/>
          </p:nvSpPr>
          <p:spPr>
            <a:xfrm>
              <a:off x="5722161" y="2475952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37;p88"/>
            <p:cNvSpPr/>
            <p:nvPr/>
          </p:nvSpPr>
          <p:spPr>
            <a:xfrm>
              <a:off x="4621181" y="3112348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3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38;p88"/>
            <p:cNvSpPr/>
            <p:nvPr/>
          </p:nvSpPr>
          <p:spPr>
            <a:xfrm>
              <a:off x="4211650" y="1621391"/>
              <a:ext cx="879" cy="908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3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31" y="31"/>
                  </a:lnTo>
                  <a:cubicBezTo>
                    <a:pt x="31" y="31"/>
                    <a:pt x="31" y="3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39;p88"/>
            <p:cNvSpPr/>
            <p:nvPr/>
          </p:nvSpPr>
          <p:spPr>
            <a:xfrm>
              <a:off x="4249602" y="1763695"/>
              <a:ext cx="87081" cy="86245"/>
            </a:xfrm>
            <a:custGeom>
              <a:avLst/>
              <a:gdLst/>
              <a:ahLst/>
              <a:cxnLst/>
              <a:rect l="l" t="t" r="r" b="b"/>
              <a:pathLst>
                <a:path w="3070" h="3040" extrusionOk="0">
                  <a:moveTo>
                    <a:pt x="973" y="213"/>
                  </a:moveTo>
                  <a:lnTo>
                    <a:pt x="973" y="213"/>
                  </a:lnTo>
                  <a:lnTo>
                    <a:pt x="1003" y="183"/>
                  </a:lnTo>
                  <a:lnTo>
                    <a:pt x="881" y="578"/>
                  </a:lnTo>
                  <a:cubicBezTo>
                    <a:pt x="730" y="973"/>
                    <a:pt x="486" y="1338"/>
                    <a:pt x="395" y="1763"/>
                  </a:cubicBezTo>
                  <a:cubicBezTo>
                    <a:pt x="365" y="1854"/>
                    <a:pt x="274" y="1885"/>
                    <a:pt x="213" y="1946"/>
                  </a:cubicBezTo>
                  <a:cubicBezTo>
                    <a:pt x="152" y="1976"/>
                    <a:pt x="91" y="2037"/>
                    <a:pt x="61" y="2067"/>
                  </a:cubicBezTo>
                  <a:cubicBezTo>
                    <a:pt x="0" y="2189"/>
                    <a:pt x="30" y="2310"/>
                    <a:pt x="122" y="2371"/>
                  </a:cubicBezTo>
                  <a:cubicBezTo>
                    <a:pt x="152" y="2401"/>
                    <a:pt x="213" y="2401"/>
                    <a:pt x="243" y="2432"/>
                  </a:cubicBezTo>
                  <a:cubicBezTo>
                    <a:pt x="334" y="2432"/>
                    <a:pt x="395" y="2523"/>
                    <a:pt x="395" y="2614"/>
                  </a:cubicBezTo>
                  <a:cubicBezTo>
                    <a:pt x="365" y="2675"/>
                    <a:pt x="365" y="2705"/>
                    <a:pt x="395" y="2766"/>
                  </a:cubicBezTo>
                  <a:cubicBezTo>
                    <a:pt x="365" y="2918"/>
                    <a:pt x="517" y="3040"/>
                    <a:pt x="638" y="2979"/>
                  </a:cubicBezTo>
                  <a:cubicBezTo>
                    <a:pt x="730" y="2949"/>
                    <a:pt x="851" y="2918"/>
                    <a:pt x="881" y="2888"/>
                  </a:cubicBezTo>
                  <a:cubicBezTo>
                    <a:pt x="1125" y="2614"/>
                    <a:pt x="1489" y="2523"/>
                    <a:pt x="1641" y="2189"/>
                  </a:cubicBezTo>
                  <a:cubicBezTo>
                    <a:pt x="1641" y="2158"/>
                    <a:pt x="1733" y="2158"/>
                    <a:pt x="1763" y="2158"/>
                  </a:cubicBezTo>
                  <a:cubicBezTo>
                    <a:pt x="1885" y="2249"/>
                    <a:pt x="2037" y="2341"/>
                    <a:pt x="2037" y="2523"/>
                  </a:cubicBezTo>
                  <a:cubicBezTo>
                    <a:pt x="2037" y="2584"/>
                    <a:pt x="2067" y="2645"/>
                    <a:pt x="2128" y="2675"/>
                  </a:cubicBezTo>
                  <a:cubicBezTo>
                    <a:pt x="2310" y="2736"/>
                    <a:pt x="2462" y="2827"/>
                    <a:pt x="2644" y="2857"/>
                  </a:cubicBezTo>
                  <a:cubicBezTo>
                    <a:pt x="2675" y="2888"/>
                    <a:pt x="2736" y="2888"/>
                    <a:pt x="2766" y="2857"/>
                  </a:cubicBezTo>
                  <a:cubicBezTo>
                    <a:pt x="2857" y="2766"/>
                    <a:pt x="2948" y="2705"/>
                    <a:pt x="3009" y="2614"/>
                  </a:cubicBezTo>
                  <a:cubicBezTo>
                    <a:pt x="3070" y="2523"/>
                    <a:pt x="3040" y="2401"/>
                    <a:pt x="2948" y="2341"/>
                  </a:cubicBezTo>
                  <a:cubicBezTo>
                    <a:pt x="2918" y="2310"/>
                    <a:pt x="2888" y="2310"/>
                    <a:pt x="2888" y="2310"/>
                  </a:cubicBezTo>
                  <a:cubicBezTo>
                    <a:pt x="2736" y="2280"/>
                    <a:pt x="2644" y="2158"/>
                    <a:pt x="2644" y="2006"/>
                  </a:cubicBezTo>
                  <a:cubicBezTo>
                    <a:pt x="2644" y="1824"/>
                    <a:pt x="2584" y="1642"/>
                    <a:pt x="2462" y="1520"/>
                  </a:cubicBezTo>
                  <a:cubicBezTo>
                    <a:pt x="2371" y="1429"/>
                    <a:pt x="2310" y="1338"/>
                    <a:pt x="2249" y="1246"/>
                  </a:cubicBezTo>
                  <a:cubicBezTo>
                    <a:pt x="2158" y="973"/>
                    <a:pt x="1854" y="882"/>
                    <a:pt x="1733" y="638"/>
                  </a:cubicBezTo>
                  <a:cubicBezTo>
                    <a:pt x="1733" y="608"/>
                    <a:pt x="1641" y="608"/>
                    <a:pt x="1611" y="578"/>
                  </a:cubicBezTo>
                  <a:cubicBezTo>
                    <a:pt x="1459" y="547"/>
                    <a:pt x="1459" y="517"/>
                    <a:pt x="1550" y="426"/>
                  </a:cubicBezTo>
                  <a:cubicBezTo>
                    <a:pt x="1641" y="365"/>
                    <a:pt x="1702" y="274"/>
                    <a:pt x="1763" y="183"/>
                  </a:cubicBezTo>
                  <a:cubicBezTo>
                    <a:pt x="1793" y="152"/>
                    <a:pt x="1793" y="91"/>
                    <a:pt x="1763" y="61"/>
                  </a:cubicBezTo>
                  <a:cubicBezTo>
                    <a:pt x="1763" y="0"/>
                    <a:pt x="1702" y="0"/>
                    <a:pt x="1672" y="31"/>
                  </a:cubicBezTo>
                  <a:cubicBezTo>
                    <a:pt x="1581" y="91"/>
                    <a:pt x="1489" y="122"/>
                    <a:pt x="1398" y="91"/>
                  </a:cubicBezTo>
                  <a:cubicBezTo>
                    <a:pt x="1307" y="61"/>
                    <a:pt x="1216" y="61"/>
                    <a:pt x="1125" y="61"/>
                  </a:cubicBezTo>
                  <a:lnTo>
                    <a:pt x="1003" y="183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40;p88"/>
            <p:cNvSpPr/>
            <p:nvPr/>
          </p:nvSpPr>
          <p:spPr>
            <a:xfrm>
              <a:off x="4363402" y="1642101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41;p88"/>
            <p:cNvSpPr/>
            <p:nvPr/>
          </p:nvSpPr>
          <p:spPr>
            <a:xfrm>
              <a:off x="4483243" y="2297477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30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42;p88"/>
            <p:cNvSpPr/>
            <p:nvPr/>
          </p:nvSpPr>
          <p:spPr>
            <a:xfrm>
              <a:off x="3353034" y="1839257"/>
              <a:ext cx="28" cy="882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43;p88"/>
            <p:cNvSpPr/>
            <p:nvPr/>
          </p:nvSpPr>
          <p:spPr>
            <a:xfrm>
              <a:off x="3033064" y="1333379"/>
              <a:ext cx="1827841" cy="2820687"/>
            </a:xfrm>
            <a:custGeom>
              <a:avLst/>
              <a:gdLst/>
              <a:ahLst/>
              <a:cxnLst/>
              <a:rect l="l" t="t" r="r" b="b"/>
              <a:pathLst>
                <a:path w="64440" h="99425" extrusionOk="0">
                  <a:moveTo>
                    <a:pt x="64044" y="65898"/>
                  </a:moveTo>
                  <a:cubicBezTo>
                    <a:pt x="64014" y="65838"/>
                    <a:pt x="63984" y="65807"/>
                    <a:pt x="63923" y="65777"/>
                  </a:cubicBezTo>
                  <a:cubicBezTo>
                    <a:pt x="63801" y="65716"/>
                    <a:pt x="63710" y="65686"/>
                    <a:pt x="63588" y="65686"/>
                  </a:cubicBezTo>
                  <a:cubicBezTo>
                    <a:pt x="63406" y="65716"/>
                    <a:pt x="63224" y="65625"/>
                    <a:pt x="63102" y="65503"/>
                  </a:cubicBezTo>
                  <a:cubicBezTo>
                    <a:pt x="62920" y="65382"/>
                    <a:pt x="62677" y="65321"/>
                    <a:pt x="62555" y="65108"/>
                  </a:cubicBezTo>
                  <a:cubicBezTo>
                    <a:pt x="62312" y="64835"/>
                    <a:pt x="62008" y="64622"/>
                    <a:pt x="61674" y="64470"/>
                  </a:cubicBezTo>
                  <a:cubicBezTo>
                    <a:pt x="61552" y="64379"/>
                    <a:pt x="61370" y="64348"/>
                    <a:pt x="61218" y="64348"/>
                  </a:cubicBezTo>
                  <a:cubicBezTo>
                    <a:pt x="60671" y="64348"/>
                    <a:pt x="60123" y="64287"/>
                    <a:pt x="59607" y="64105"/>
                  </a:cubicBezTo>
                  <a:cubicBezTo>
                    <a:pt x="59546" y="64105"/>
                    <a:pt x="59485" y="64105"/>
                    <a:pt x="59424" y="64135"/>
                  </a:cubicBezTo>
                  <a:cubicBezTo>
                    <a:pt x="59333" y="64166"/>
                    <a:pt x="59242" y="64227"/>
                    <a:pt x="59181" y="64257"/>
                  </a:cubicBezTo>
                  <a:cubicBezTo>
                    <a:pt x="59090" y="64287"/>
                    <a:pt x="59060" y="64257"/>
                    <a:pt x="59029" y="64166"/>
                  </a:cubicBezTo>
                  <a:cubicBezTo>
                    <a:pt x="58968" y="64075"/>
                    <a:pt x="58938" y="63953"/>
                    <a:pt x="58908" y="63862"/>
                  </a:cubicBezTo>
                  <a:cubicBezTo>
                    <a:pt x="58847" y="63771"/>
                    <a:pt x="58786" y="63680"/>
                    <a:pt x="58695" y="63680"/>
                  </a:cubicBezTo>
                  <a:cubicBezTo>
                    <a:pt x="58421" y="63619"/>
                    <a:pt x="58148" y="63528"/>
                    <a:pt x="57874" y="63376"/>
                  </a:cubicBezTo>
                  <a:cubicBezTo>
                    <a:pt x="57692" y="63254"/>
                    <a:pt x="57449" y="63224"/>
                    <a:pt x="57236" y="63193"/>
                  </a:cubicBezTo>
                  <a:cubicBezTo>
                    <a:pt x="57053" y="63163"/>
                    <a:pt x="56871" y="63254"/>
                    <a:pt x="56780" y="63406"/>
                  </a:cubicBezTo>
                  <a:cubicBezTo>
                    <a:pt x="56749" y="63436"/>
                    <a:pt x="56749" y="63436"/>
                    <a:pt x="56719" y="63436"/>
                  </a:cubicBezTo>
                  <a:cubicBezTo>
                    <a:pt x="56689" y="63436"/>
                    <a:pt x="56658" y="63406"/>
                    <a:pt x="56689" y="63345"/>
                  </a:cubicBezTo>
                  <a:cubicBezTo>
                    <a:pt x="56689" y="63284"/>
                    <a:pt x="56689" y="63254"/>
                    <a:pt x="56719" y="63224"/>
                  </a:cubicBezTo>
                  <a:cubicBezTo>
                    <a:pt x="56749" y="63072"/>
                    <a:pt x="56658" y="62920"/>
                    <a:pt x="56537" y="62889"/>
                  </a:cubicBezTo>
                  <a:cubicBezTo>
                    <a:pt x="56354" y="62828"/>
                    <a:pt x="56202" y="62768"/>
                    <a:pt x="56020" y="62707"/>
                  </a:cubicBezTo>
                  <a:cubicBezTo>
                    <a:pt x="56020" y="62768"/>
                    <a:pt x="56020" y="62798"/>
                    <a:pt x="55990" y="62828"/>
                  </a:cubicBezTo>
                  <a:lnTo>
                    <a:pt x="55990" y="62828"/>
                  </a:lnTo>
                  <a:lnTo>
                    <a:pt x="56020" y="62859"/>
                  </a:lnTo>
                  <a:lnTo>
                    <a:pt x="55990" y="62859"/>
                  </a:lnTo>
                  <a:lnTo>
                    <a:pt x="55990" y="62859"/>
                  </a:lnTo>
                  <a:cubicBezTo>
                    <a:pt x="55807" y="62798"/>
                    <a:pt x="55594" y="62859"/>
                    <a:pt x="55442" y="62980"/>
                  </a:cubicBezTo>
                  <a:cubicBezTo>
                    <a:pt x="55412" y="62859"/>
                    <a:pt x="55290" y="62859"/>
                    <a:pt x="55199" y="62859"/>
                  </a:cubicBezTo>
                  <a:cubicBezTo>
                    <a:pt x="55351" y="62707"/>
                    <a:pt x="55534" y="62616"/>
                    <a:pt x="55716" y="62585"/>
                  </a:cubicBezTo>
                  <a:cubicBezTo>
                    <a:pt x="55777" y="62403"/>
                    <a:pt x="55838" y="62251"/>
                    <a:pt x="55868" y="62069"/>
                  </a:cubicBezTo>
                  <a:cubicBezTo>
                    <a:pt x="55898" y="61947"/>
                    <a:pt x="55868" y="61856"/>
                    <a:pt x="55807" y="61734"/>
                  </a:cubicBezTo>
                  <a:cubicBezTo>
                    <a:pt x="55716" y="61643"/>
                    <a:pt x="55686" y="61521"/>
                    <a:pt x="55564" y="61400"/>
                  </a:cubicBezTo>
                  <a:cubicBezTo>
                    <a:pt x="55382" y="61217"/>
                    <a:pt x="55260" y="60974"/>
                    <a:pt x="55199" y="60701"/>
                  </a:cubicBezTo>
                  <a:cubicBezTo>
                    <a:pt x="55169" y="60549"/>
                    <a:pt x="55108" y="60427"/>
                    <a:pt x="55017" y="60336"/>
                  </a:cubicBezTo>
                  <a:cubicBezTo>
                    <a:pt x="54683" y="59910"/>
                    <a:pt x="54257" y="59607"/>
                    <a:pt x="53740" y="59485"/>
                  </a:cubicBezTo>
                  <a:cubicBezTo>
                    <a:pt x="53679" y="59455"/>
                    <a:pt x="53619" y="59424"/>
                    <a:pt x="53558" y="59394"/>
                  </a:cubicBezTo>
                  <a:cubicBezTo>
                    <a:pt x="53315" y="59303"/>
                    <a:pt x="53072" y="59242"/>
                    <a:pt x="52828" y="59272"/>
                  </a:cubicBezTo>
                  <a:lnTo>
                    <a:pt x="52069" y="59272"/>
                  </a:lnTo>
                  <a:cubicBezTo>
                    <a:pt x="52008" y="59272"/>
                    <a:pt x="51917" y="59242"/>
                    <a:pt x="51886" y="59211"/>
                  </a:cubicBezTo>
                  <a:cubicBezTo>
                    <a:pt x="51673" y="59029"/>
                    <a:pt x="51430" y="58877"/>
                    <a:pt x="51187" y="58786"/>
                  </a:cubicBezTo>
                  <a:cubicBezTo>
                    <a:pt x="51157" y="58786"/>
                    <a:pt x="51096" y="58725"/>
                    <a:pt x="51096" y="58695"/>
                  </a:cubicBezTo>
                  <a:cubicBezTo>
                    <a:pt x="51065" y="58573"/>
                    <a:pt x="51005" y="58482"/>
                    <a:pt x="50944" y="58391"/>
                  </a:cubicBezTo>
                  <a:cubicBezTo>
                    <a:pt x="50792" y="58239"/>
                    <a:pt x="50670" y="58087"/>
                    <a:pt x="50488" y="57965"/>
                  </a:cubicBezTo>
                  <a:cubicBezTo>
                    <a:pt x="50397" y="57874"/>
                    <a:pt x="50275" y="57813"/>
                    <a:pt x="50154" y="57783"/>
                  </a:cubicBezTo>
                  <a:cubicBezTo>
                    <a:pt x="50032" y="57752"/>
                    <a:pt x="49910" y="57752"/>
                    <a:pt x="49819" y="57722"/>
                  </a:cubicBezTo>
                  <a:cubicBezTo>
                    <a:pt x="49728" y="57722"/>
                    <a:pt x="49667" y="57692"/>
                    <a:pt x="49698" y="57600"/>
                  </a:cubicBezTo>
                  <a:cubicBezTo>
                    <a:pt x="49698" y="57418"/>
                    <a:pt x="49576" y="57236"/>
                    <a:pt x="49394" y="57175"/>
                  </a:cubicBezTo>
                  <a:cubicBezTo>
                    <a:pt x="49242" y="57114"/>
                    <a:pt x="49059" y="57053"/>
                    <a:pt x="48907" y="56962"/>
                  </a:cubicBezTo>
                  <a:cubicBezTo>
                    <a:pt x="48847" y="56932"/>
                    <a:pt x="48786" y="56871"/>
                    <a:pt x="48755" y="56810"/>
                  </a:cubicBezTo>
                  <a:cubicBezTo>
                    <a:pt x="48755" y="56749"/>
                    <a:pt x="48847" y="56749"/>
                    <a:pt x="48907" y="56719"/>
                  </a:cubicBezTo>
                  <a:cubicBezTo>
                    <a:pt x="48907" y="56719"/>
                    <a:pt x="48938" y="56719"/>
                    <a:pt x="48968" y="56689"/>
                  </a:cubicBezTo>
                  <a:cubicBezTo>
                    <a:pt x="48999" y="56658"/>
                    <a:pt x="49029" y="56628"/>
                    <a:pt x="48999" y="56597"/>
                  </a:cubicBezTo>
                  <a:cubicBezTo>
                    <a:pt x="48999" y="56567"/>
                    <a:pt x="48968" y="56567"/>
                    <a:pt x="48938" y="56567"/>
                  </a:cubicBezTo>
                  <a:cubicBezTo>
                    <a:pt x="48755" y="56506"/>
                    <a:pt x="48543" y="56506"/>
                    <a:pt x="48330" y="56537"/>
                  </a:cubicBezTo>
                  <a:cubicBezTo>
                    <a:pt x="48239" y="56537"/>
                    <a:pt x="48117" y="56476"/>
                    <a:pt x="48056" y="56385"/>
                  </a:cubicBezTo>
                  <a:cubicBezTo>
                    <a:pt x="47995" y="56354"/>
                    <a:pt x="47935" y="56385"/>
                    <a:pt x="47935" y="56415"/>
                  </a:cubicBezTo>
                  <a:cubicBezTo>
                    <a:pt x="47904" y="56476"/>
                    <a:pt x="47904" y="56567"/>
                    <a:pt x="47844" y="56597"/>
                  </a:cubicBezTo>
                  <a:cubicBezTo>
                    <a:pt x="47661" y="56841"/>
                    <a:pt x="47296" y="56901"/>
                    <a:pt x="47053" y="56749"/>
                  </a:cubicBezTo>
                  <a:cubicBezTo>
                    <a:pt x="46901" y="56628"/>
                    <a:pt x="46719" y="56597"/>
                    <a:pt x="46537" y="56628"/>
                  </a:cubicBezTo>
                  <a:cubicBezTo>
                    <a:pt x="46324" y="56658"/>
                    <a:pt x="46111" y="56658"/>
                    <a:pt x="45929" y="56658"/>
                  </a:cubicBezTo>
                  <a:cubicBezTo>
                    <a:pt x="45837" y="56689"/>
                    <a:pt x="45746" y="56628"/>
                    <a:pt x="45716" y="56506"/>
                  </a:cubicBezTo>
                  <a:cubicBezTo>
                    <a:pt x="45716" y="56506"/>
                    <a:pt x="45716" y="56476"/>
                    <a:pt x="45716" y="56445"/>
                  </a:cubicBezTo>
                  <a:cubicBezTo>
                    <a:pt x="45685" y="56324"/>
                    <a:pt x="45594" y="56202"/>
                    <a:pt x="45442" y="56172"/>
                  </a:cubicBezTo>
                  <a:cubicBezTo>
                    <a:pt x="45351" y="56172"/>
                    <a:pt x="45290" y="56141"/>
                    <a:pt x="45199" y="56141"/>
                  </a:cubicBezTo>
                  <a:cubicBezTo>
                    <a:pt x="45017" y="56111"/>
                    <a:pt x="44895" y="55989"/>
                    <a:pt x="44834" y="55837"/>
                  </a:cubicBezTo>
                  <a:cubicBezTo>
                    <a:pt x="44834" y="55777"/>
                    <a:pt x="44774" y="55716"/>
                    <a:pt x="44713" y="55716"/>
                  </a:cubicBezTo>
                  <a:cubicBezTo>
                    <a:pt x="44622" y="55716"/>
                    <a:pt x="44530" y="55777"/>
                    <a:pt x="44470" y="55837"/>
                  </a:cubicBezTo>
                  <a:cubicBezTo>
                    <a:pt x="44470" y="55898"/>
                    <a:pt x="44439" y="55929"/>
                    <a:pt x="44439" y="55989"/>
                  </a:cubicBezTo>
                  <a:cubicBezTo>
                    <a:pt x="44439" y="56111"/>
                    <a:pt x="44348" y="56233"/>
                    <a:pt x="44196" y="56263"/>
                  </a:cubicBezTo>
                  <a:cubicBezTo>
                    <a:pt x="44074" y="56293"/>
                    <a:pt x="43983" y="56354"/>
                    <a:pt x="43892" y="56385"/>
                  </a:cubicBezTo>
                  <a:cubicBezTo>
                    <a:pt x="43831" y="56415"/>
                    <a:pt x="43770" y="56385"/>
                    <a:pt x="43710" y="56324"/>
                  </a:cubicBezTo>
                  <a:cubicBezTo>
                    <a:pt x="43679" y="56233"/>
                    <a:pt x="43649" y="56202"/>
                    <a:pt x="43710" y="56111"/>
                  </a:cubicBezTo>
                  <a:cubicBezTo>
                    <a:pt x="43801" y="56050"/>
                    <a:pt x="43922" y="55929"/>
                    <a:pt x="44014" y="55837"/>
                  </a:cubicBezTo>
                  <a:cubicBezTo>
                    <a:pt x="44105" y="55746"/>
                    <a:pt x="44014" y="55655"/>
                    <a:pt x="43953" y="55594"/>
                  </a:cubicBezTo>
                  <a:cubicBezTo>
                    <a:pt x="43892" y="55594"/>
                    <a:pt x="43831" y="55564"/>
                    <a:pt x="43740" y="55564"/>
                  </a:cubicBezTo>
                  <a:cubicBezTo>
                    <a:pt x="43588" y="55594"/>
                    <a:pt x="43436" y="55655"/>
                    <a:pt x="43345" y="55777"/>
                  </a:cubicBezTo>
                  <a:cubicBezTo>
                    <a:pt x="43193" y="55929"/>
                    <a:pt x="43011" y="56020"/>
                    <a:pt x="42798" y="56081"/>
                  </a:cubicBezTo>
                  <a:cubicBezTo>
                    <a:pt x="42585" y="56111"/>
                    <a:pt x="42372" y="56172"/>
                    <a:pt x="42190" y="56293"/>
                  </a:cubicBezTo>
                  <a:cubicBezTo>
                    <a:pt x="42160" y="56324"/>
                    <a:pt x="42099" y="56293"/>
                    <a:pt x="42038" y="56293"/>
                  </a:cubicBezTo>
                  <a:cubicBezTo>
                    <a:pt x="41916" y="56293"/>
                    <a:pt x="41764" y="56354"/>
                    <a:pt x="41673" y="56445"/>
                  </a:cubicBezTo>
                  <a:cubicBezTo>
                    <a:pt x="41552" y="56567"/>
                    <a:pt x="41460" y="56749"/>
                    <a:pt x="41430" y="56932"/>
                  </a:cubicBezTo>
                  <a:cubicBezTo>
                    <a:pt x="41400" y="57084"/>
                    <a:pt x="41308" y="57236"/>
                    <a:pt x="41187" y="57296"/>
                  </a:cubicBezTo>
                  <a:cubicBezTo>
                    <a:pt x="41035" y="57388"/>
                    <a:pt x="40913" y="57509"/>
                    <a:pt x="40822" y="57631"/>
                  </a:cubicBezTo>
                  <a:cubicBezTo>
                    <a:pt x="40761" y="57692"/>
                    <a:pt x="40731" y="57752"/>
                    <a:pt x="40731" y="57844"/>
                  </a:cubicBezTo>
                  <a:lnTo>
                    <a:pt x="40731" y="57844"/>
                  </a:lnTo>
                  <a:lnTo>
                    <a:pt x="40731" y="57874"/>
                  </a:lnTo>
                  <a:lnTo>
                    <a:pt x="40731" y="57874"/>
                  </a:lnTo>
                  <a:cubicBezTo>
                    <a:pt x="40731" y="57874"/>
                    <a:pt x="40731" y="57844"/>
                    <a:pt x="40731" y="57844"/>
                  </a:cubicBezTo>
                  <a:cubicBezTo>
                    <a:pt x="40701" y="57844"/>
                    <a:pt x="40640" y="57813"/>
                    <a:pt x="40609" y="57813"/>
                  </a:cubicBezTo>
                  <a:cubicBezTo>
                    <a:pt x="40518" y="57692"/>
                    <a:pt x="40397" y="57600"/>
                    <a:pt x="40275" y="57479"/>
                  </a:cubicBezTo>
                  <a:cubicBezTo>
                    <a:pt x="39910" y="57175"/>
                    <a:pt x="39394" y="57084"/>
                    <a:pt x="38968" y="57296"/>
                  </a:cubicBezTo>
                  <a:cubicBezTo>
                    <a:pt x="38877" y="57327"/>
                    <a:pt x="38786" y="57357"/>
                    <a:pt x="38694" y="57418"/>
                  </a:cubicBezTo>
                  <a:cubicBezTo>
                    <a:pt x="38542" y="57540"/>
                    <a:pt x="38330" y="57570"/>
                    <a:pt x="38147" y="57448"/>
                  </a:cubicBezTo>
                  <a:cubicBezTo>
                    <a:pt x="37783" y="57388"/>
                    <a:pt x="37509" y="57175"/>
                    <a:pt x="37327" y="56901"/>
                  </a:cubicBezTo>
                  <a:cubicBezTo>
                    <a:pt x="37205" y="56719"/>
                    <a:pt x="37114" y="56567"/>
                    <a:pt x="37023" y="56385"/>
                  </a:cubicBezTo>
                  <a:cubicBezTo>
                    <a:pt x="36962" y="56324"/>
                    <a:pt x="36962" y="56233"/>
                    <a:pt x="36962" y="56172"/>
                  </a:cubicBezTo>
                  <a:cubicBezTo>
                    <a:pt x="36931" y="55959"/>
                    <a:pt x="36992" y="55716"/>
                    <a:pt x="37114" y="55534"/>
                  </a:cubicBezTo>
                  <a:cubicBezTo>
                    <a:pt x="37144" y="55473"/>
                    <a:pt x="37175" y="55382"/>
                    <a:pt x="37175" y="55290"/>
                  </a:cubicBezTo>
                  <a:cubicBezTo>
                    <a:pt x="37205" y="55047"/>
                    <a:pt x="37235" y="54834"/>
                    <a:pt x="37327" y="54622"/>
                  </a:cubicBezTo>
                  <a:cubicBezTo>
                    <a:pt x="37357" y="54409"/>
                    <a:pt x="37387" y="54166"/>
                    <a:pt x="37387" y="53953"/>
                  </a:cubicBezTo>
                  <a:cubicBezTo>
                    <a:pt x="37387" y="53923"/>
                    <a:pt x="37357" y="53862"/>
                    <a:pt x="37327" y="53831"/>
                  </a:cubicBezTo>
                  <a:cubicBezTo>
                    <a:pt x="37235" y="53801"/>
                    <a:pt x="37144" y="53771"/>
                    <a:pt x="37053" y="53740"/>
                  </a:cubicBezTo>
                  <a:lnTo>
                    <a:pt x="37053" y="53740"/>
                  </a:lnTo>
                  <a:lnTo>
                    <a:pt x="37053" y="53740"/>
                  </a:lnTo>
                  <a:lnTo>
                    <a:pt x="37023" y="53740"/>
                  </a:lnTo>
                  <a:lnTo>
                    <a:pt x="37053" y="53710"/>
                  </a:lnTo>
                  <a:cubicBezTo>
                    <a:pt x="36901" y="53588"/>
                    <a:pt x="36719" y="53497"/>
                    <a:pt x="36536" y="53467"/>
                  </a:cubicBezTo>
                  <a:cubicBezTo>
                    <a:pt x="36324" y="53467"/>
                    <a:pt x="36111" y="53436"/>
                    <a:pt x="35928" y="53406"/>
                  </a:cubicBezTo>
                  <a:cubicBezTo>
                    <a:pt x="35685" y="53345"/>
                    <a:pt x="35472" y="53467"/>
                    <a:pt x="35260" y="53436"/>
                  </a:cubicBezTo>
                  <a:cubicBezTo>
                    <a:pt x="35017" y="53436"/>
                    <a:pt x="34865" y="53467"/>
                    <a:pt x="34713" y="53467"/>
                  </a:cubicBezTo>
                  <a:cubicBezTo>
                    <a:pt x="34591" y="53467"/>
                    <a:pt x="34500" y="53467"/>
                    <a:pt x="34378" y="53406"/>
                  </a:cubicBezTo>
                  <a:cubicBezTo>
                    <a:pt x="34317" y="53406"/>
                    <a:pt x="34287" y="53345"/>
                    <a:pt x="34317" y="53315"/>
                  </a:cubicBezTo>
                  <a:cubicBezTo>
                    <a:pt x="34530" y="53132"/>
                    <a:pt x="34652" y="52859"/>
                    <a:pt x="34621" y="52585"/>
                  </a:cubicBezTo>
                  <a:cubicBezTo>
                    <a:pt x="34621" y="52464"/>
                    <a:pt x="34621" y="52312"/>
                    <a:pt x="34652" y="52190"/>
                  </a:cubicBezTo>
                  <a:cubicBezTo>
                    <a:pt x="34652" y="52129"/>
                    <a:pt x="34713" y="52068"/>
                    <a:pt x="34773" y="52068"/>
                  </a:cubicBezTo>
                  <a:cubicBezTo>
                    <a:pt x="34925" y="52068"/>
                    <a:pt x="35047" y="51947"/>
                    <a:pt x="35047" y="51795"/>
                  </a:cubicBezTo>
                  <a:cubicBezTo>
                    <a:pt x="35108" y="51643"/>
                    <a:pt x="35108" y="51491"/>
                    <a:pt x="35108" y="51339"/>
                  </a:cubicBezTo>
                  <a:cubicBezTo>
                    <a:pt x="35108" y="51126"/>
                    <a:pt x="35169" y="50944"/>
                    <a:pt x="35320" y="50792"/>
                  </a:cubicBezTo>
                  <a:cubicBezTo>
                    <a:pt x="35412" y="50670"/>
                    <a:pt x="35503" y="50579"/>
                    <a:pt x="35564" y="50457"/>
                  </a:cubicBezTo>
                  <a:cubicBezTo>
                    <a:pt x="35594" y="50397"/>
                    <a:pt x="35624" y="50336"/>
                    <a:pt x="35655" y="50275"/>
                  </a:cubicBezTo>
                  <a:cubicBezTo>
                    <a:pt x="35685" y="50123"/>
                    <a:pt x="35594" y="50002"/>
                    <a:pt x="35442" y="49971"/>
                  </a:cubicBezTo>
                  <a:cubicBezTo>
                    <a:pt x="35169" y="49941"/>
                    <a:pt x="34895" y="49941"/>
                    <a:pt x="34652" y="50032"/>
                  </a:cubicBezTo>
                  <a:cubicBezTo>
                    <a:pt x="34439" y="50123"/>
                    <a:pt x="34196" y="50154"/>
                    <a:pt x="33983" y="50154"/>
                  </a:cubicBezTo>
                  <a:cubicBezTo>
                    <a:pt x="33801" y="50154"/>
                    <a:pt x="33618" y="50275"/>
                    <a:pt x="33558" y="50427"/>
                  </a:cubicBezTo>
                  <a:cubicBezTo>
                    <a:pt x="33497" y="50549"/>
                    <a:pt x="33466" y="50640"/>
                    <a:pt x="33436" y="50761"/>
                  </a:cubicBezTo>
                  <a:cubicBezTo>
                    <a:pt x="33375" y="51096"/>
                    <a:pt x="33193" y="51400"/>
                    <a:pt x="32950" y="51612"/>
                  </a:cubicBezTo>
                  <a:cubicBezTo>
                    <a:pt x="32858" y="51886"/>
                    <a:pt x="32706" y="51886"/>
                    <a:pt x="32463" y="51795"/>
                  </a:cubicBezTo>
                  <a:cubicBezTo>
                    <a:pt x="32372" y="51764"/>
                    <a:pt x="32251" y="51764"/>
                    <a:pt x="32129" y="51795"/>
                  </a:cubicBezTo>
                  <a:cubicBezTo>
                    <a:pt x="31916" y="51856"/>
                    <a:pt x="31703" y="51947"/>
                    <a:pt x="31491" y="52008"/>
                  </a:cubicBezTo>
                  <a:cubicBezTo>
                    <a:pt x="31308" y="52068"/>
                    <a:pt x="31126" y="52008"/>
                    <a:pt x="30974" y="51886"/>
                  </a:cubicBezTo>
                  <a:cubicBezTo>
                    <a:pt x="30883" y="51764"/>
                    <a:pt x="30731" y="51673"/>
                    <a:pt x="30579" y="51643"/>
                  </a:cubicBezTo>
                  <a:cubicBezTo>
                    <a:pt x="30396" y="51582"/>
                    <a:pt x="30275" y="51430"/>
                    <a:pt x="30214" y="51248"/>
                  </a:cubicBezTo>
                  <a:cubicBezTo>
                    <a:pt x="30123" y="51005"/>
                    <a:pt x="30001" y="50792"/>
                    <a:pt x="29819" y="50609"/>
                  </a:cubicBezTo>
                  <a:cubicBezTo>
                    <a:pt x="29758" y="50518"/>
                    <a:pt x="29697" y="50427"/>
                    <a:pt x="29697" y="50305"/>
                  </a:cubicBezTo>
                  <a:cubicBezTo>
                    <a:pt x="29667" y="50093"/>
                    <a:pt x="29606" y="49910"/>
                    <a:pt x="29576" y="49698"/>
                  </a:cubicBezTo>
                  <a:cubicBezTo>
                    <a:pt x="29576" y="49576"/>
                    <a:pt x="29545" y="49424"/>
                    <a:pt x="29576" y="49302"/>
                  </a:cubicBezTo>
                  <a:cubicBezTo>
                    <a:pt x="29576" y="48816"/>
                    <a:pt x="29667" y="48360"/>
                    <a:pt x="29758" y="47874"/>
                  </a:cubicBezTo>
                  <a:cubicBezTo>
                    <a:pt x="29758" y="47783"/>
                    <a:pt x="29788" y="47691"/>
                    <a:pt x="29849" y="47631"/>
                  </a:cubicBezTo>
                  <a:cubicBezTo>
                    <a:pt x="30001" y="47448"/>
                    <a:pt x="30062" y="47236"/>
                    <a:pt x="30032" y="46992"/>
                  </a:cubicBezTo>
                  <a:cubicBezTo>
                    <a:pt x="30001" y="46688"/>
                    <a:pt x="30062" y="46354"/>
                    <a:pt x="30184" y="46050"/>
                  </a:cubicBezTo>
                  <a:cubicBezTo>
                    <a:pt x="30244" y="45807"/>
                    <a:pt x="30457" y="45594"/>
                    <a:pt x="30731" y="45503"/>
                  </a:cubicBezTo>
                  <a:cubicBezTo>
                    <a:pt x="31035" y="45473"/>
                    <a:pt x="31339" y="45351"/>
                    <a:pt x="31582" y="45138"/>
                  </a:cubicBezTo>
                  <a:cubicBezTo>
                    <a:pt x="31764" y="45017"/>
                    <a:pt x="31977" y="44925"/>
                    <a:pt x="32190" y="44865"/>
                  </a:cubicBezTo>
                  <a:cubicBezTo>
                    <a:pt x="32372" y="44804"/>
                    <a:pt x="32554" y="44834"/>
                    <a:pt x="32706" y="44895"/>
                  </a:cubicBezTo>
                  <a:cubicBezTo>
                    <a:pt x="32828" y="44956"/>
                    <a:pt x="32980" y="44986"/>
                    <a:pt x="33102" y="44925"/>
                  </a:cubicBezTo>
                  <a:cubicBezTo>
                    <a:pt x="33254" y="44865"/>
                    <a:pt x="33406" y="44895"/>
                    <a:pt x="33466" y="45017"/>
                  </a:cubicBezTo>
                  <a:cubicBezTo>
                    <a:pt x="33618" y="45229"/>
                    <a:pt x="33892" y="45321"/>
                    <a:pt x="34135" y="45229"/>
                  </a:cubicBezTo>
                  <a:cubicBezTo>
                    <a:pt x="34257" y="45199"/>
                    <a:pt x="34378" y="45169"/>
                    <a:pt x="34500" y="45108"/>
                  </a:cubicBezTo>
                  <a:cubicBezTo>
                    <a:pt x="34561" y="44986"/>
                    <a:pt x="34591" y="44834"/>
                    <a:pt x="34591" y="44713"/>
                  </a:cubicBezTo>
                  <a:cubicBezTo>
                    <a:pt x="34591" y="44561"/>
                    <a:pt x="34713" y="44530"/>
                    <a:pt x="34804" y="44500"/>
                  </a:cubicBezTo>
                  <a:cubicBezTo>
                    <a:pt x="34895" y="44470"/>
                    <a:pt x="34986" y="44470"/>
                    <a:pt x="35077" y="44439"/>
                  </a:cubicBezTo>
                  <a:cubicBezTo>
                    <a:pt x="35412" y="44439"/>
                    <a:pt x="35716" y="44439"/>
                    <a:pt x="36020" y="44439"/>
                  </a:cubicBezTo>
                  <a:cubicBezTo>
                    <a:pt x="36384" y="44409"/>
                    <a:pt x="36719" y="44530"/>
                    <a:pt x="36962" y="44804"/>
                  </a:cubicBezTo>
                  <a:cubicBezTo>
                    <a:pt x="37053" y="44865"/>
                    <a:pt x="37175" y="44895"/>
                    <a:pt x="37266" y="44834"/>
                  </a:cubicBezTo>
                  <a:lnTo>
                    <a:pt x="37509" y="44743"/>
                  </a:lnTo>
                  <a:cubicBezTo>
                    <a:pt x="37600" y="44713"/>
                    <a:pt x="37722" y="44713"/>
                    <a:pt x="37783" y="44804"/>
                  </a:cubicBezTo>
                  <a:cubicBezTo>
                    <a:pt x="37904" y="44956"/>
                    <a:pt x="38056" y="45138"/>
                    <a:pt x="38208" y="45321"/>
                  </a:cubicBezTo>
                  <a:cubicBezTo>
                    <a:pt x="38269" y="45412"/>
                    <a:pt x="38269" y="45533"/>
                    <a:pt x="38238" y="45655"/>
                  </a:cubicBezTo>
                  <a:cubicBezTo>
                    <a:pt x="38208" y="45716"/>
                    <a:pt x="38208" y="45777"/>
                    <a:pt x="38178" y="45837"/>
                  </a:cubicBezTo>
                  <a:cubicBezTo>
                    <a:pt x="38086" y="45959"/>
                    <a:pt x="38117" y="46111"/>
                    <a:pt x="38208" y="46232"/>
                  </a:cubicBezTo>
                  <a:cubicBezTo>
                    <a:pt x="38330" y="46597"/>
                    <a:pt x="38482" y="46932"/>
                    <a:pt x="38634" y="47296"/>
                  </a:cubicBezTo>
                  <a:cubicBezTo>
                    <a:pt x="38725" y="47448"/>
                    <a:pt x="38846" y="47600"/>
                    <a:pt x="38968" y="47722"/>
                  </a:cubicBezTo>
                  <a:cubicBezTo>
                    <a:pt x="39090" y="47843"/>
                    <a:pt x="39272" y="47813"/>
                    <a:pt x="39363" y="47691"/>
                  </a:cubicBezTo>
                  <a:cubicBezTo>
                    <a:pt x="39545" y="47418"/>
                    <a:pt x="39667" y="47114"/>
                    <a:pt x="39667" y="46780"/>
                  </a:cubicBezTo>
                  <a:cubicBezTo>
                    <a:pt x="39697" y="46749"/>
                    <a:pt x="39697" y="46688"/>
                    <a:pt x="39667" y="46658"/>
                  </a:cubicBezTo>
                  <a:cubicBezTo>
                    <a:pt x="39637" y="46476"/>
                    <a:pt x="39545" y="46324"/>
                    <a:pt x="39515" y="46141"/>
                  </a:cubicBezTo>
                  <a:cubicBezTo>
                    <a:pt x="39485" y="45959"/>
                    <a:pt x="39485" y="45777"/>
                    <a:pt x="39454" y="45594"/>
                  </a:cubicBezTo>
                  <a:cubicBezTo>
                    <a:pt x="39454" y="45564"/>
                    <a:pt x="39454" y="45564"/>
                    <a:pt x="39454" y="45533"/>
                  </a:cubicBezTo>
                  <a:cubicBezTo>
                    <a:pt x="39272" y="45017"/>
                    <a:pt x="39242" y="44470"/>
                    <a:pt x="39333" y="43922"/>
                  </a:cubicBezTo>
                  <a:cubicBezTo>
                    <a:pt x="39333" y="43831"/>
                    <a:pt x="39363" y="43740"/>
                    <a:pt x="39424" y="43679"/>
                  </a:cubicBezTo>
                  <a:cubicBezTo>
                    <a:pt x="39606" y="43375"/>
                    <a:pt x="39910" y="43132"/>
                    <a:pt x="40245" y="43011"/>
                  </a:cubicBezTo>
                  <a:lnTo>
                    <a:pt x="40397" y="42950"/>
                  </a:lnTo>
                  <a:cubicBezTo>
                    <a:pt x="40518" y="42919"/>
                    <a:pt x="40640" y="42828"/>
                    <a:pt x="40701" y="42737"/>
                  </a:cubicBezTo>
                  <a:cubicBezTo>
                    <a:pt x="40792" y="42646"/>
                    <a:pt x="40853" y="42555"/>
                    <a:pt x="40913" y="42463"/>
                  </a:cubicBezTo>
                  <a:cubicBezTo>
                    <a:pt x="40974" y="42403"/>
                    <a:pt x="41065" y="42342"/>
                    <a:pt x="41126" y="42311"/>
                  </a:cubicBezTo>
                  <a:cubicBezTo>
                    <a:pt x="41278" y="42251"/>
                    <a:pt x="41430" y="42159"/>
                    <a:pt x="41521" y="42038"/>
                  </a:cubicBezTo>
                  <a:cubicBezTo>
                    <a:pt x="41704" y="41886"/>
                    <a:pt x="41947" y="41764"/>
                    <a:pt x="42190" y="41704"/>
                  </a:cubicBezTo>
                  <a:cubicBezTo>
                    <a:pt x="42311" y="41673"/>
                    <a:pt x="42403" y="41582"/>
                    <a:pt x="42372" y="41460"/>
                  </a:cubicBezTo>
                  <a:cubicBezTo>
                    <a:pt x="42372" y="41369"/>
                    <a:pt x="42463" y="41339"/>
                    <a:pt x="42494" y="41308"/>
                  </a:cubicBezTo>
                  <a:cubicBezTo>
                    <a:pt x="42585" y="41278"/>
                    <a:pt x="42646" y="41217"/>
                    <a:pt x="42737" y="41156"/>
                  </a:cubicBezTo>
                  <a:cubicBezTo>
                    <a:pt x="42767" y="41096"/>
                    <a:pt x="42798" y="41035"/>
                    <a:pt x="42767" y="40974"/>
                  </a:cubicBezTo>
                  <a:cubicBezTo>
                    <a:pt x="42707" y="40883"/>
                    <a:pt x="42676" y="40761"/>
                    <a:pt x="42737" y="40670"/>
                  </a:cubicBezTo>
                  <a:cubicBezTo>
                    <a:pt x="42828" y="40518"/>
                    <a:pt x="42828" y="40305"/>
                    <a:pt x="42737" y="40153"/>
                  </a:cubicBezTo>
                  <a:cubicBezTo>
                    <a:pt x="42707" y="40093"/>
                    <a:pt x="42676" y="40032"/>
                    <a:pt x="42676" y="39941"/>
                  </a:cubicBezTo>
                  <a:cubicBezTo>
                    <a:pt x="42676" y="39758"/>
                    <a:pt x="42707" y="39545"/>
                    <a:pt x="42737" y="39333"/>
                  </a:cubicBezTo>
                  <a:cubicBezTo>
                    <a:pt x="42737" y="39333"/>
                    <a:pt x="42767" y="39333"/>
                    <a:pt x="42767" y="39333"/>
                  </a:cubicBezTo>
                  <a:cubicBezTo>
                    <a:pt x="42798" y="39333"/>
                    <a:pt x="42828" y="39333"/>
                    <a:pt x="42828" y="39333"/>
                  </a:cubicBezTo>
                  <a:cubicBezTo>
                    <a:pt x="42950" y="39424"/>
                    <a:pt x="42919" y="39545"/>
                    <a:pt x="42919" y="39667"/>
                  </a:cubicBezTo>
                  <a:cubicBezTo>
                    <a:pt x="42919" y="39697"/>
                    <a:pt x="42950" y="39728"/>
                    <a:pt x="42980" y="39758"/>
                  </a:cubicBezTo>
                  <a:cubicBezTo>
                    <a:pt x="43011" y="39758"/>
                    <a:pt x="43041" y="39758"/>
                    <a:pt x="43041" y="39728"/>
                  </a:cubicBezTo>
                  <a:cubicBezTo>
                    <a:pt x="43163" y="39545"/>
                    <a:pt x="43284" y="39393"/>
                    <a:pt x="43406" y="39211"/>
                  </a:cubicBezTo>
                  <a:cubicBezTo>
                    <a:pt x="43436" y="39150"/>
                    <a:pt x="43467" y="39059"/>
                    <a:pt x="43467" y="38968"/>
                  </a:cubicBezTo>
                  <a:cubicBezTo>
                    <a:pt x="43467" y="38907"/>
                    <a:pt x="43467" y="38816"/>
                    <a:pt x="43467" y="38755"/>
                  </a:cubicBezTo>
                  <a:cubicBezTo>
                    <a:pt x="43467" y="38694"/>
                    <a:pt x="43497" y="38694"/>
                    <a:pt x="43558" y="38694"/>
                  </a:cubicBezTo>
                  <a:cubicBezTo>
                    <a:pt x="43679" y="38694"/>
                    <a:pt x="43770" y="38634"/>
                    <a:pt x="43862" y="38542"/>
                  </a:cubicBezTo>
                  <a:cubicBezTo>
                    <a:pt x="44044" y="38360"/>
                    <a:pt x="44196" y="38086"/>
                    <a:pt x="44226" y="37813"/>
                  </a:cubicBezTo>
                  <a:cubicBezTo>
                    <a:pt x="44287" y="37600"/>
                    <a:pt x="44409" y="37539"/>
                    <a:pt x="44622" y="37539"/>
                  </a:cubicBezTo>
                  <a:cubicBezTo>
                    <a:pt x="44743" y="37509"/>
                    <a:pt x="44895" y="37479"/>
                    <a:pt x="45017" y="37448"/>
                  </a:cubicBezTo>
                  <a:cubicBezTo>
                    <a:pt x="45078" y="37448"/>
                    <a:pt x="45138" y="37418"/>
                    <a:pt x="45199" y="37357"/>
                  </a:cubicBezTo>
                  <a:cubicBezTo>
                    <a:pt x="45199" y="37357"/>
                    <a:pt x="45229" y="37327"/>
                    <a:pt x="45229" y="37327"/>
                  </a:cubicBezTo>
                  <a:cubicBezTo>
                    <a:pt x="45229" y="37296"/>
                    <a:pt x="45229" y="37266"/>
                    <a:pt x="45199" y="37266"/>
                  </a:cubicBezTo>
                  <a:cubicBezTo>
                    <a:pt x="45169" y="37235"/>
                    <a:pt x="45108" y="37235"/>
                    <a:pt x="45078" y="37235"/>
                  </a:cubicBezTo>
                  <a:cubicBezTo>
                    <a:pt x="45017" y="37235"/>
                    <a:pt x="44986" y="37205"/>
                    <a:pt x="44986" y="37144"/>
                  </a:cubicBezTo>
                  <a:cubicBezTo>
                    <a:pt x="45017" y="37083"/>
                    <a:pt x="45047" y="37144"/>
                    <a:pt x="45047" y="37144"/>
                  </a:cubicBezTo>
                  <a:lnTo>
                    <a:pt x="45138" y="37144"/>
                  </a:lnTo>
                  <a:cubicBezTo>
                    <a:pt x="45503" y="37205"/>
                    <a:pt x="45898" y="37023"/>
                    <a:pt x="46263" y="37023"/>
                  </a:cubicBezTo>
                  <a:cubicBezTo>
                    <a:pt x="46324" y="37023"/>
                    <a:pt x="46385" y="36962"/>
                    <a:pt x="46445" y="36901"/>
                  </a:cubicBezTo>
                  <a:cubicBezTo>
                    <a:pt x="46567" y="36810"/>
                    <a:pt x="46567" y="36749"/>
                    <a:pt x="46415" y="36627"/>
                  </a:cubicBezTo>
                  <a:cubicBezTo>
                    <a:pt x="46293" y="36567"/>
                    <a:pt x="46233" y="36445"/>
                    <a:pt x="46233" y="36293"/>
                  </a:cubicBezTo>
                  <a:cubicBezTo>
                    <a:pt x="46293" y="36141"/>
                    <a:pt x="46324" y="36020"/>
                    <a:pt x="46385" y="35868"/>
                  </a:cubicBezTo>
                  <a:cubicBezTo>
                    <a:pt x="46506" y="35594"/>
                    <a:pt x="46719" y="35412"/>
                    <a:pt x="46962" y="35290"/>
                  </a:cubicBezTo>
                  <a:cubicBezTo>
                    <a:pt x="47114" y="35260"/>
                    <a:pt x="47266" y="35168"/>
                    <a:pt x="47388" y="35077"/>
                  </a:cubicBezTo>
                  <a:cubicBezTo>
                    <a:pt x="47448" y="34986"/>
                    <a:pt x="47570" y="34956"/>
                    <a:pt x="47692" y="34956"/>
                  </a:cubicBezTo>
                  <a:cubicBezTo>
                    <a:pt x="47995" y="34956"/>
                    <a:pt x="48269" y="34895"/>
                    <a:pt x="48543" y="34804"/>
                  </a:cubicBezTo>
                  <a:cubicBezTo>
                    <a:pt x="48664" y="34773"/>
                    <a:pt x="48664" y="34682"/>
                    <a:pt x="48725" y="34591"/>
                  </a:cubicBezTo>
                  <a:cubicBezTo>
                    <a:pt x="48755" y="34530"/>
                    <a:pt x="48786" y="34500"/>
                    <a:pt x="48847" y="34469"/>
                  </a:cubicBezTo>
                  <a:cubicBezTo>
                    <a:pt x="49059" y="34409"/>
                    <a:pt x="49303" y="34378"/>
                    <a:pt x="49515" y="34317"/>
                  </a:cubicBezTo>
                  <a:cubicBezTo>
                    <a:pt x="49546" y="34348"/>
                    <a:pt x="49546" y="34348"/>
                    <a:pt x="49576" y="34348"/>
                  </a:cubicBezTo>
                  <a:cubicBezTo>
                    <a:pt x="49576" y="34378"/>
                    <a:pt x="49576" y="34439"/>
                    <a:pt x="49546" y="34469"/>
                  </a:cubicBezTo>
                  <a:cubicBezTo>
                    <a:pt x="49485" y="34469"/>
                    <a:pt x="49363" y="34530"/>
                    <a:pt x="49272" y="34561"/>
                  </a:cubicBezTo>
                  <a:cubicBezTo>
                    <a:pt x="49090" y="34652"/>
                    <a:pt x="48938" y="34804"/>
                    <a:pt x="48877" y="34986"/>
                  </a:cubicBezTo>
                  <a:cubicBezTo>
                    <a:pt x="48816" y="35077"/>
                    <a:pt x="48816" y="35168"/>
                    <a:pt x="48816" y="35260"/>
                  </a:cubicBezTo>
                  <a:cubicBezTo>
                    <a:pt x="48847" y="35381"/>
                    <a:pt x="48938" y="35503"/>
                    <a:pt x="49059" y="35594"/>
                  </a:cubicBezTo>
                  <a:cubicBezTo>
                    <a:pt x="49090" y="35594"/>
                    <a:pt x="49151" y="35624"/>
                    <a:pt x="49181" y="35594"/>
                  </a:cubicBezTo>
                  <a:cubicBezTo>
                    <a:pt x="49485" y="35503"/>
                    <a:pt x="49728" y="35320"/>
                    <a:pt x="49910" y="35077"/>
                  </a:cubicBezTo>
                  <a:cubicBezTo>
                    <a:pt x="49971" y="34956"/>
                    <a:pt x="50154" y="34895"/>
                    <a:pt x="50306" y="34925"/>
                  </a:cubicBezTo>
                  <a:lnTo>
                    <a:pt x="51339" y="34591"/>
                  </a:lnTo>
                  <a:lnTo>
                    <a:pt x="51643" y="34469"/>
                  </a:lnTo>
                  <a:cubicBezTo>
                    <a:pt x="51704" y="34226"/>
                    <a:pt x="51947" y="34317"/>
                    <a:pt x="52099" y="34226"/>
                  </a:cubicBezTo>
                  <a:cubicBezTo>
                    <a:pt x="52160" y="34196"/>
                    <a:pt x="52221" y="34165"/>
                    <a:pt x="52281" y="34135"/>
                  </a:cubicBezTo>
                  <a:cubicBezTo>
                    <a:pt x="52312" y="34135"/>
                    <a:pt x="52372" y="34105"/>
                    <a:pt x="52403" y="34074"/>
                  </a:cubicBezTo>
                  <a:cubicBezTo>
                    <a:pt x="52433" y="34044"/>
                    <a:pt x="52464" y="33922"/>
                    <a:pt x="52433" y="33892"/>
                  </a:cubicBezTo>
                  <a:cubicBezTo>
                    <a:pt x="52281" y="33770"/>
                    <a:pt x="52190" y="33618"/>
                    <a:pt x="52251" y="33406"/>
                  </a:cubicBezTo>
                  <a:cubicBezTo>
                    <a:pt x="52251" y="33406"/>
                    <a:pt x="52251" y="33375"/>
                    <a:pt x="52251" y="33345"/>
                  </a:cubicBezTo>
                  <a:cubicBezTo>
                    <a:pt x="52221" y="33345"/>
                    <a:pt x="52099" y="33254"/>
                    <a:pt x="52069" y="33284"/>
                  </a:cubicBezTo>
                  <a:cubicBezTo>
                    <a:pt x="51856" y="33497"/>
                    <a:pt x="51673" y="33709"/>
                    <a:pt x="51491" y="33953"/>
                  </a:cubicBezTo>
                  <a:cubicBezTo>
                    <a:pt x="51461" y="34044"/>
                    <a:pt x="51369" y="34105"/>
                    <a:pt x="51278" y="34044"/>
                  </a:cubicBezTo>
                  <a:cubicBezTo>
                    <a:pt x="51217" y="34044"/>
                    <a:pt x="51157" y="34013"/>
                    <a:pt x="51096" y="34013"/>
                  </a:cubicBezTo>
                  <a:cubicBezTo>
                    <a:pt x="51065" y="34074"/>
                    <a:pt x="51035" y="34105"/>
                    <a:pt x="50974" y="34074"/>
                  </a:cubicBezTo>
                  <a:cubicBezTo>
                    <a:pt x="50913" y="34074"/>
                    <a:pt x="50883" y="34044"/>
                    <a:pt x="50822" y="34013"/>
                  </a:cubicBezTo>
                  <a:lnTo>
                    <a:pt x="50640" y="33983"/>
                  </a:lnTo>
                  <a:cubicBezTo>
                    <a:pt x="50488" y="33983"/>
                    <a:pt x="50397" y="33861"/>
                    <a:pt x="50397" y="33740"/>
                  </a:cubicBezTo>
                  <a:cubicBezTo>
                    <a:pt x="50184" y="33709"/>
                    <a:pt x="50002" y="33527"/>
                    <a:pt x="50002" y="33314"/>
                  </a:cubicBezTo>
                  <a:cubicBezTo>
                    <a:pt x="49941" y="33102"/>
                    <a:pt x="49971" y="32858"/>
                    <a:pt x="50062" y="32646"/>
                  </a:cubicBezTo>
                  <a:cubicBezTo>
                    <a:pt x="50123" y="32585"/>
                    <a:pt x="50062" y="32494"/>
                    <a:pt x="49941" y="32463"/>
                  </a:cubicBezTo>
                  <a:lnTo>
                    <a:pt x="49819" y="32463"/>
                  </a:lnTo>
                  <a:cubicBezTo>
                    <a:pt x="49789" y="32463"/>
                    <a:pt x="49758" y="32463"/>
                    <a:pt x="49758" y="32433"/>
                  </a:cubicBezTo>
                  <a:lnTo>
                    <a:pt x="49880" y="32402"/>
                  </a:lnTo>
                  <a:cubicBezTo>
                    <a:pt x="50032" y="32342"/>
                    <a:pt x="50184" y="32251"/>
                    <a:pt x="50336" y="32129"/>
                  </a:cubicBezTo>
                  <a:cubicBezTo>
                    <a:pt x="50427" y="32068"/>
                    <a:pt x="50427" y="31947"/>
                    <a:pt x="50397" y="31825"/>
                  </a:cubicBezTo>
                  <a:cubicBezTo>
                    <a:pt x="50366" y="31734"/>
                    <a:pt x="50306" y="31673"/>
                    <a:pt x="50245" y="31612"/>
                  </a:cubicBezTo>
                  <a:cubicBezTo>
                    <a:pt x="50062" y="31460"/>
                    <a:pt x="49819" y="31399"/>
                    <a:pt x="49606" y="31460"/>
                  </a:cubicBezTo>
                  <a:cubicBezTo>
                    <a:pt x="48999" y="31551"/>
                    <a:pt x="48391" y="31764"/>
                    <a:pt x="47844" y="32068"/>
                  </a:cubicBezTo>
                  <a:lnTo>
                    <a:pt x="47844" y="32099"/>
                  </a:lnTo>
                  <a:lnTo>
                    <a:pt x="47813" y="32099"/>
                  </a:lnTo>
                  <a:lnTo>
                    <a:pt x="47600" y="32342"/>
                  </a:lnTo>
                  <a:lnTo>
                    <a:pt x="47600" y="32372"/>
                  </a:lnTo>
                  <a:lnTo>
                    <a:pt x="47296" y="32494"/>
                  </a:lnTo>
                  <a:lnTo>
                    <a:pt x="47144" y="32615"/>
                  </a:lnTo>
                  <a:lnTo>
                    <a:pt x="47144" y="32646"/>
                  </a:lnTo>
                  <a:lnTo>
                    <a:pt x="47144" y="32585"/>
                  </a:lnTo>
                  <a:lnTo>
                    <a:pt x="47296" y="32463"/>
                  </a:lnTo>
                  <a:lnTo>
                    <a:pt x="47570" y="32342"/>
                  </a:lnTo>
                  <a:lnTo>
                    <a:pt x="47600" y="32342"/>
                  </a:lnTo>
                  <a:cubicBezTo>
                    <a:pt x="47631" y="32159"/>
                    <a:pt x="47661" y="32129"/>
                    <a:pt x="47813" y="32099"/>
                  </a:cubicBezTo>
                  <a:lnTo>
                    <a:pt x="47844" y="32068"/>
                  </a:lnTo>
                  <a:lnTo>
                    <a:pt x="47844" y="32068"/>
                  </a:lnTo>
                  <a:cubicBezTo>
                    <a:pt x="47844" y="31977"/>
                    <a:pt x="47904" y="31886"/>
                    <a:pt x="47965" y="31795"/>
                  </a:cubicBezTo>
                  <a:cubicBezTo>
                    <a:pt x="48208" y="31612"/>
                    <a:pt x="48451" y="31460"/>
                    <a:pt x="48725" y="31369"/>
                  </a:cubicBezTo>
                  <a:cubicBezTo>
                    <a:pt x="48907" y="31339"/>
                    <a:pt x="49059" y="31247"/>
                    <a:pt x="49151" y="31065"/>
                  </a:cubicBezTo>
                  <a:cubicBezTo>
                    <a:pt x="49181" y="31035"/>
                    <a:pt x="49181" y="30974"/>
                    <a:pt x="49242" y="30943"/>
                  </a:cubicBezTo>
                  <a:cubicBezTo>
                    <a:pt x="49363" y="30822"/>
                    <a:pt x="49515" y="30731"/>
                    <a:pt x="49637" y="30609"/>
                  </a:cubicBezTo>
                  <a:cubicBezTo>
                    <a:pt x="49789" y="30518"/>
                    <a:pt x="49941" y="30609"/>
                    <a:pt x="50123" y="30609"/>
                  </a:cubicBezTo>
                  <a:cubicBezTo>
                    <a:pt x="50762" y="30640"/>
                    <a:pt x="51369" y="30700"/>
                    <a:pt x="52008" y="30822"/>
                  </a:cubicBezTo>
                  <a:cubicBezTo>
                    <a:pt x="52281" y="30852"/>
                    <a:pt x="52555" y="30731"/>
                    <a:pt x="52828" y="30761"/>
                  </a:cubicBezTo>
                  <a:cubicBezTo>
                    <a:pt x="52889" y="30792"/>
                    <a:pt x="52950" y="30761"/>
                    <a:pt x="53011" y="30731"/>
                  </a:cubicBezTo>
                  <a:cubicBezTo>
                    <a:pt x="53072" y="30731"/>
                    <a:pt x="53132" y="30700"/>
                    <a:pt x="53193" y="30670"/>
                  </a:cubicBezTo>
                  <a:cubicBezTo>
                    <a:pt x="53376" y="30579"/>
                    <a:pt x="53528" y="30457"/>
                    <a:pt x="53649" y="30275"/>
                  </a:cubicBezTo>
                  <a:cubicBezTo>
                    <a:pt x="53771" y="30153"/>
                    <a:pt x="53892" y="30062"/>
                    <a:pt x="54075" y="30062"/>
                  </a:cubicBezTo>
                  <a:cubicBezTo>
                    <a:pt x="54166" y="30032"/>
                    <a:pt x="54287" y="30001"/>
                    <a:pt x="54409" y="30001"/>
                  </a:cubicBezTo>
                  <a:cubicBezTo>
                    <a:pt x="54713" y="29971"/>
                    <a:pt x="55017" y="29849"/>
                    <a:pt x="55260" y="29636"/>
                  </a:cubicBezTo>
                  <a:cubicBezTo>
                    <a:pt x="55412" y="29545"/>
                    <a:pt x="55473" y="29363"/>
                    <a:pt x="55412" y="29211"/>
                  </a:cubicBezTo>
                  <a:cubicBezTo>
                    <a:pt x="55351" y="29120"/>
                    <a:pt x="55351" y="28998"/>
                    <a:pt x="55412" y="28877"/>
                  </a:cubicBezTo>
                  <a:cubicBezTo>
                    <a:pt x="55442" y="28816"/>
                    <a:pt x="55473" y="28725"/>
                    <a:pt x="55473" y="28633"/>
                  </a:cubicBezTo>
                  <a:cubicBezTo>
                    <a:pt x="55503" y="28573"/>
                    <a:pt x="55503" y="28512"/>
                    <a:pt x="55473" y="28451"/>
                  </a:cubicBezTo>
                  <a:cubicBezTo>
                    <a:pt x="55382" y="28238"/>
                    <a:pt x="55199" y="28147"/>
                    <a:pt x="54987" y="28147"/>
                  </a:cubicBezTo>
                  <a:lnTo>
                    <a:pt x="54987" y="28147"/>
                  </a:lnTo>
                  <a:lnTo>
                    <a:pt x="54926" y="28177"/>
                  </a:lnTo>
                  <a:lnTo>
                    <a:pt x="54956" y="28147"/>
                  </a:lnTo>
                  <a:lnTo>
                    <a:pt x="54956" y="28147"/>
                  </a:lnTo>
                  <a:cubicBezTo>
                    <a:pt x="54956" y="28086"/>
                    <a:pt x="54956" y="28026"/>
                    <a:pt x="54926" y="27965"/>
                  </a:cubicBezTo>
                  <a:cubicBezTo>
                    <a:pt x="54926" y="27843"/>
                    <a:pt x="54835" y="27752"/>
                    <a:pt x="54713" y="27722"/>
                  </a:cubicBezTo>
                  <a:cubicBezTo>
                    <a:pt x="54652" y="27722"/>
                    <a:pt x="54561" y="27722"/>
                    <a:pt x="54500" y="27722"/>
                  </a:cubicBezTo>
                  <a:cubicBezTo>
                    <a:pt x="54500" y="27722"/>
                    <a:pt x="54470" y="27722"/>
                    <a:pt x="54439" y="27722"/>
                  </a:cubicBezTo>
                  <a:cubicBezTo>
                    <a:pt x="54470" y="27691"/>
                    <a:pt x="54500" y="27661"/>
                    <a:pt x="54531" y="27630"/>
                  </a:cubicBezTo>
                  <a:cubicBezTo>
                    <a:pt x="54591" y="27630"/>
                    <a:pt x="54652" y="27600"/>
                    <a:pt x="54713" y="27570"/>
                  </a:cubicBezTo>
                  <a:cubicBezTo>
                    <a:pt x="54804" y="27539"/>
                    <a:pt x="54804" y="27418"/>
                    <a:pt x="54743" y="27326"/>
                  </a:cubicBezTo>
                  <a:cubicBezTo>
                    <a:pt x="54683" y="27235"/>
                    <a:pt x="54622" y="27144"/>
                    <a:pt x="54470" y="27174"/>
                  </a:cubicBezTo>
                  <a:lnTo>
                    <a:pt x="54348" y="27174"/>
                  </a:lnTo>
                  <a:cubicBezTo>
                    <a:pt x="54166" y="26992"/>
                    <a:pt x="53953" y="26870"/>
                    <a:pt x="53740" y="26779"/>
                  </a:cubicBezTo>
                  <a:cubicBezTo>
                    <a:pt x="53679" y="26779"/>
                    <a:pt x="53649" y="26749"/>
                    <a:pt x="53649" y="26688"/>
                  </a:cubicBezTo>
                  <a:cubicBezTo>
                    <a:pt x="53558" y="26475"/>
                    <a:pt x="53436" y="26293"/>
                    <a:pt x="53254" y="26141"/>
                  </a:cubicBezTo>
                  <a:cubicBezTo>
                    <a:pt x="53193" y="26080"/>
                    <a:pt x="53102" y="25989"/>
                    <a:pt x="53041" y="25898"/>
                  </a:cubicBezTo>
                  <a:cubicBezTo>
                    <a:pt x="52980" y="25837"/>
                    <a:pt x="52980" y="25715"/>
                    <a:pt x="53041" y="25655"/>
                  </a:cubicBezTo>
                  <a:cubicBezTo>
                    <a:pt x="53102" y="25563"/>
                    <a:pt x="53193" y="25503"/>
                    <a:pt x="53284" y="25412"/>
                  </a:cubicBezTo>
                  <a:cubicBezTo>
                    <a:pt x="53345" y="25351"/>
                    <a:pt x="53345" y="25229"/>
                    <a:pt x="53284" y="25168"/>
                  </a:cubicBezTo>
                  <a:cubicBezTo>
                    <a:pt x="53193" y="25016"/>
                    <a:pt x="53132" y="24834"/>
                    <a:pt x="53163" y="24652"/>
                  </a:cubicBezTo>
                  <a:cubicBezTo>
                    <a:pt x="53163" y="24591"/>
                    <a:pt x="53132" y="24530"/>
                    <a:pt x="53072" y="24469"/>
                  </a:cubicBezTo>
                  <a:cubicBezTo>
                    <a:pt x="53041" y="24439"/>
                    <a:pt x="53072" y="24256"/>
                    <a:pt x="52950" y="24196"/>
                  </a:cubicBezTo>
                  <a:cubicBezTo>
                    <a:pt x="52828" y="24104"/>
                    <a:pt x="52950" y="24013"/>
                    <a:pt x="52920" y="23922"/>
                  </a:cubicBezTo>
                  <a:cubicBezTo>
                    <a:pt x="52889" y="23831"/>
                    <a:pt x="52889" y="23709"/>
                    <a:pt x="52889" y="23618"/>
                  </a:cubicBezTo>
                  <a:cubicBezTo>
                    <a:pt x="52859" y="23466"/>
                    <a:pt x="52828" y="23345"/>
                    <a:pt x="52768" y="23223"/>
                  </a:cubicBezTo>
                  <a:cubicBezTo>
                    <a:pt x="52676" y="22919"/>
                    <a:pt x="52616" y="22615"/>
                    <a:pt x="52585" y="22311"/>
                  </a:cubicBezTo>
                  <a:cubicBezTo>
                    <a:pt x="52585" y="22220"/>
                    <a:pt x="52555" y="22129"/>
                    <a:pt x="52524" y="22038"/>
                  </a:cubicBezTo>
                  <a:cubicBezTo>
                    <a:pt x="52524" y="22007"/>
                    <a:pt x="52464" y="21977"/>
                    <a:pt x="52433" y="21977"/>
                  </a:cubicBezTo>
                  <a:cubicBezTo>
                    <a:pt x="52403" y="21946"/>
                    <a:pt x="52403" y="21946"/>
                    <a:pt x="52372" y="21977"/>
                  </a:cubicBezTo>
                  <a:cubicBezTo>
                    <a:pt x="52190" y="22220"/>
                    <a:pt x="52008" y="22494"/>
                    <a:pt x="51856" y="22737"/>
                  </a:cubicBezTo>
                  <a:cubicBezTo>
                    <a:pt x="51734" y="23041"/>
                    <a:pt x="51521" y="23284"/>
                    <a:pt x="51217" y="23436"/>
                  </a:cubicBezTo>
                  <a:cubicBezTo>
                    <a:pt x="51126" y="23466"/>
                    <a:pt x="51065" y="23557"/>
                    <a:pt x="51005" y="23588"/>
                  </a:cubicBezTo>
                  <a:cubicBezTo>
                    <a:pt x="50913" y="23649"/>
                    <a:pt x="50792" y="23709"/>
                    <a:pt x="50701" y="23740"/>
                  </a:cubicBezTo>
                  <a:cubicBezTo>
                    <a:pt x="50579" y="23770"/>
                    <a:pt x="50458" y="23740"/>
                    <a:pt x="50366" y="23679"/>
                  </a:cubicBezTo>
                  <a:cubicBezTo>
                    <a:pt x="50306" y="23618"/>
                    <a:pt x="50245" y="23527"/>
                    <a:pt x="50214" y="23436"/>
                  </a:cubicBezTo>
                  <a:cubicBezTo>
                    <a:pt x="50184" y="23345"/>
                    <a:pt x="50093" y="23253"/>
                    <a:pt x="50002" y="23193"/>
                  </a:cubicBezTo>
                  <a:cubicBezTo>
                    <a:pt x="49880" y="23132"/>
                    <a:pt x="49819" y="22980"/>
                    <a:pt x="49850" y="22858"/>
                  </a:cubicBezTo>
                  <a:cubicBezTo>
                    <a:pt x="49850" y="22646"/>
                    <a:pt x="50002" y="22433"/>
                    <a:pt x="49910" y="22190"/>
                  </a:cubicBezTo>
                  <a:cubicBezTo>
                    <a:pt x="49910" y="22159"/>
                    <a:pt x="49971" y="22068"/>
                    <a:pt x="49971" y="22007"/>
                  </a:cubicBezTo>
                  <a:cubicBezTo>
                    <a:pt x="50062" y="21794"/>
                    <a:pt x="50154" y="21582"/>
                    <a:pt x="50275" y="21399"/>
                  </a:cubicBezTo>
                  <a:cubicBezTo>
                    <a:pt x="50306" y="21338"/>
                    <a:pt x="50275" y="21247"/>
                    <a:pt x="50184" y="21217"/>
                  </a:cubicBezTo>
                  <a:cubicBezTo>
                    <a:pt x="50002" y="21187"/>
                    <a:pt x="49850" y="21004"/>
                    <a:pt x="49637" y="21004"/>
                  </a:cubicBezTo>
                  <a:cubicBezTo>
                    <a:pt x="49546" y="21004"/>
                    <a:pt x="49485" y="20913"/>
                    <a:pt x="49394" y="20883"/>
                  </a:cubicBezTo>
                  <a:cubicBezTo>
                    <a:pt x="49333" y="20852"/>
                    <a:pt x="49303" y="20791"/>
                    <a:pt x="49303" y="20700"/>
                  </a:cubicBezTo>
                  <a:cubicBezTo>
                    <a:pt x="49303" y="20639"/>
                    <a:pt x="49333" y="20579"/>
                    <a:pt x="49303" y="20518"/>
                  </a:cubicBezTo>
                  <a:cubicBezTo>
                    <a:pt x="49181" y="20366"/>
                    <a:pt x="49090" y="20214"/>
                    <a:pt x="49029" y="20031"/>
                  </a:cubicBezTo>
                  <a:cubicBezTo>
                    <a:pt x="48968" y="19940"/>
                    <a:pt x="48907" y="19849"/>
                    <a:pt x="48847" y="19758"/>
                  </a:cubicBezTo>
                  <a:cubicBezTo>
                    <a:pt x="48755" y="19606"/>
                    <a:pt x="48543" y="19545"/>
                    <a:pt x="48360" y="19606"/>
                  </a:cubicBezTo>
                  <a:cubicBezTo>
                    <a:pt x="48299" y="19636"/>
                    <a:pt x="48208" y="19636"/>
                    <a:pt x="48117" y="19636"/>
                  </a:cubicBezTo>
                  <a:cubicBezTo>
                    <a:pt x="47844" y="19606"/>
                    <a:pt x="47570" y="19515"/>
                    <a:pt x="47357" y="19393"/>
                  </a:cubicBezTo>
                  <a:cubicBezTo>
                    <a:pt x="47266" y="19332"/>
                    <a:pt x="47144" y="19302"/>
                    <a:pt x="47053" y="19272"/>
                  </a:cubicBezTo>
                  <a:cubicBezTo>
                    <a:pt x="46749" y="19180"/>
                    <a:pt x="46476" y="19332"/>
                    <a:pt x="46385" y="19606"/>
                  </a:cubicBezTo>
                  <a:cubicBezTo>
                    <a:pt x="46293" y="19758"/>
                    <a:pt x="46293" y="19940"/>
                    <a:pt x="46385" y="20062"/>
                  </a:cubicBezTo>
                  <a:cubicBezTo>
                    <a:pt x="46445" y="20153"/>
                    <a:pt x="46445" y="20305"/>
                    <a:pt x="46385" y="20396"/>
                  </a:cubicBezTo>
                  <a:cubicBezTo>
                    <a:pt x="46263" y="20518"/>
                    <a:pt x="46141" y="20670"/>
                    <a:pt x="46050" y="20822"/>
                  </a:cubicBezTo>
                  <a:cubicBezTo>
                    <a:pt x="45989" y="21004"/>
                    <a:pt x="46141" y="21217"/>
                    <a:pt x="46111" y="21430"/>
                  </a:cubicBezTo>
                  <a:cubicBezTo>
                    <a:pt x="46081" y="21521"/>
                    <a:pt x="46111" y="21612"/>
                    <a:pt x="46141" y="21673"/>
                  </a:cubicBezTo>
                  <a:cubicBezTo>
                    <a:pt x="46172" y="21855"/>
                    <a:pt x="46111" y="21946"/>
                    <a:pt x="45989" y="22007"/>
                  </a:cubicBezTo>
                  <a:cubicBezTo>
                    <a:pt x="45929" y="22038"/>
                    <a:pt x="45837" y="22068"/>
                    <a:pt x="45807" y="22129"/>
                  </a:cubicBezTo>
                  <a:cubicBezTo>
                    <a:pt x="45655" y="22372"/>
                    <a:pt x="45473" y="22615"/>
                    <a:pt x="45229" y="22797"/>
                  </a:cubicBezTo>
                  <a:cubicBezTo>
                    <a:pt x="45138" y="22889"/>
                    <a:pt x="45138" y="23071"/>
                    <a:pt x="45229" y="23162"/>
                  </a:cubicBezTo>
                  <a:cubicBezTo>
                    <a:pt x="45290" y="23284"/>
                    <a:pt x="45381" y="23345"/>
                    <a:pt x="45442" y="23436"/>
                  </a:cubicBezTo>
                  <a:cubicBezTo>
                    <a:pt x="45503" y="23527"/>
                    <a:pt x="45533" y="23618"/>
                    <a:pt x="45564" y="23679"/>
                  </a:cubicBezTo>
                  <a:cubicBezTo>
                    <a:pt x="45594" y="23922"/>
                    <a:pt x="45625" y="24196"/>
                    <a:pt x="45655" y="24439"/>
                  </a:cubicBezTo>
                  <a:cubicBezTo>
                    <a:pt x="45716" y="24682"/>
                    <a:pt x="45533" y="24956"/>
                    <a:pt x="45625" y="25229"/>
                  </a:cubicBezTo>
                  <a:cubicBezTo>
                    <a:pt x="45625" y="25260"/>
                    <a:pt x="45594" y="25320"/>
                    <a:pt x="45533" y="25351"/>
                  </a:cubicBezTo>
                  <a:cubicBezTo>
                    <a:pt x="45442" y="25412"/>
                    <a:pt x="45351" y="25472"/>
                    <a:pt x="45260" y="25533"/>
                  </a:cubicBezTo>
                  <a:cubicBezTo>
                    <a:pt x="44986" y="25807"/>
                    <a:pt x="44652" y="26019"/>
                    <a:pt x="44287" y="26141"/>
                  </a:cubicBezTo>
                  <a:lnTo>
                    <a:pt x="43770" y="26323"/>
                  </a:lnTo>
                  <a:cubicBezTo>
                    <a:pt x="43679" y="26384"/>
                    <a:pt x="43619" y="26475"/>
                    <a:pt x="43619" y="26597"/>
                  </a:cubicBezTo>
                  <a:cubicBezTo>
                    <a:pt x="43649" y="26870"/>
                    <a:pt x="43649" y="27144"/>
                    <a:pt x="43619" y="27418"/>
                  </a:cubicBezTo>
                  <a:cubicBezTo>
                    <a:pt x="43588" y="27600"/>
                    <a:pt x="43558" y="27782"/>
                    <a:pt x="43558" y="27965"/>
                  </a:cubicBezTo>
                  <a:cubicBezTo>
                    <a:pt x="43558" y="28147"/>
                    <a:pt x="43558" y="28329"/>
                    <a:pt x="43588" y="28481"/>
                  </a:cubicBezTo>
                  <a:cubicBezTo>
                    <a:pt x="43588" y="28573"/>
                    <a:pt x="43558" y="28633"/>
                    <a:pt x="43558" y="28694"/>
                  </a:cubicBezTo>
                  <a:cubicBezTo>
                    <a:pt x="43497" y="28816"/>
                    <a:pt x="43406" y="28937"/>
                    <a:pt x="43345" y="29059"/>
                  </a:cubicBezTo>
                  <a:cubicBezTo>
                    <a:pt x="43315" y="29089"/>
                    <a:pt x="43284" y="29089"/>
                    <a:pt x="43254" y="29089"/>
                  </a:cubicBezTo>
                  <a:cubicBezTo>
                    <a:pt x="43071" y="29059"/>
                    <a:pt x="43011" y="29181"/>
                    <a:pt x="42889" y="29272"/>
                  </a:cubicBezTo>
                  <a:cubicBezTo>
                    <a:pt x="42798" y="29302"/>
                    <a:pt x="42707" y="29302"/>
                    <a:pt x="42646" y="29211"/>
                  </a:cubicBezTo>
                  <a:cubicBezTo>
                    <a:pt x="42615" y="29150"/>
                    <a:pt x="42585" y="29089"/>
                    <a:pt x="42585" y="29029"/>
                  </a:cubicBezTo>
                  <a:cubicBezTo>
                    <a:pt x="42555" y="28968"/>
                    <a:pt x="42524" y="28785"/>
                    <a:pt x="42433" y="28725"/>
                  </a:cubicBezTo>
                  <a:cubicBezTo>
                    <a:pt x="42251" y="28512"/>
                    <a:pt x="42099" y="28238"/>
                    <a:pt x="41977" y="27965"/>
                  </a:cubicBezTo>
                  <a:cubicBezTo>
                    <a:pt x="41916" y="27904"/>
                    <a:pt x="41916" y="27782"/>
                    <a:pt x="41977" y="27722"/>
                  </a:cubicBezTo>
                  <a:cubicBezTo>
                    <a:pt x="42160" y="27418"/>
                    <a:pt x="42251" y="27083"/>
                    <a:pt x="42281" y="26749"/>
                  </a:cubicBezTo>
                  <a:cubicBezTo>
                    <a:pt x="42281" y="26627"/>
                    <a:pt x="42311" y="26536"/>
                    <a:pt x="42372" y="26415"/>
                  </a:cubicBezTo>
                  <a:cubicBezTo>
                    <a:pt x="42403" y="26323"/>
                    <a:pt x="42433" y="26202"/>
                    <a:pt x="42463" y="26111"/>
                  </a:cubicBezTo>
                  <a:cubicBezTo>
                    <a:pt x="42494" y="25989"/>
                    <a:pt x="42433" y="25928"/>
                    <a:pt x="42372" y="25928"/>
                  </a:cubicBezTo>
                  <a:cubicBezTo>
                    <a:pt x="42008" y="25837"/>
                    <a:pt x="41673" y="25776"/>
                    <a:pt x="41308" y="25746"/>
                  </a:cubicBezTo>
                  <a:cubicBezTo>
                    <a:pt x="41217" y="25746"/>
                    <a:pt x="41126" y="25715"/>
                    <a:pt x="41065" y="25624"/>
                  </a:cubicBezTo>
                  <a:cubicBezTo>
                    <a:pt x="40913" y="25412"/>
                    <a:pt x="40701" y="25229"/>
                    <a:pt x="40457" y="25108"/>
                  </a:cubicBezTo>
                  <a:cubicBezTo>
                    <a:pt x="40214" y="25016"/>
                    <a:pt x="40032" y="24834"/>
                    <a:pt x="39941" y="24591"/>
                  </a:cubicBezTo>
                  <a:cubicBezTo>
                    <a:pt x="39789" y="24348"/>
                    <a:pt x="39606" y="24165"/>
                    <a:pt x="39363" y="24013"/>
                  </a:cubicBezTo>
                  <a:cubicBezTo>
                    <a:pt x="39150" y="23892"/>
                    <a:pt x="38938" y="23770"/>
                    <a:pt x="38725" y="23649"/>
                  </a:cubicBezTo>
                  <a:cubicBezTo>
                    <a:pt x="38603" y="23588"/>
                    <a:pt x="38482" y="23557"/>
                    <a:pt x="38390" y="23588"/>
                  </a:cubicBezTo>
                  <a:cubicBezTo>
                    <a:pt x="38208" y="23679"/>
                    <a:pt x="37995" y="23709"/>
                    <a:pt x="37813" y="23679"/>
                  </a:cubicBezTo>
                  <a:lnTo>
                    <a:pt x="37783" y="23679"/>
                  </a:lnTo>
                  <a:lnTo>
                    <a:pt x="37783" y="23649"/>
                  </a:lnTo>
                  <a:lnTo>
                    <a:pt x="37813" y="23649"/>
                  </a:lnTo>
                  <a:cubicBezTo>
                    <a:pt x="37935" y="23497"/>
                    <a:pt x="37995" y="23314"/>
                    <a:pt x="37965" y="23101"/>
                  </a:cubicBezTo>
                  <a:cubicBezTo>
                    <a:pt x="37965" y="22858"/>
                    <a:pt x="37965" y="22615"/>
                    <a:pt x="37965" y="22342"/>
                  </a:cubicBezTo>
                  <a:cubicBezTo>
                    <a:pt x="37965" y="22250"/>
                    <a:pt x="37965" y="22159"/>
                    <a:pt x="37935" y="22068"/>
                  </a:cubicBezTo>
                  <a:cubicBezTo>
                    <a:pt x="37935" y="22038"/>
                    <a:pt x="37874" y="22007"/>
                    <a:pt x="37843" y="22007"/>
                  </a:cubicBezTo>
                  <a:cubicBezTo>
                    <a:pt x="37752" y="21977"/>
                    <a:pt x="37661" y="21977"/>
                    <a:pt x="37570" y="21977"/>
                  </a:cubicBezTo>
                  <a:cubicBezTo>
                    <a:pt x="37479" y="21977"/>
                    <a:pt x="37418" y="21916"/>
                    <a:pt x="37387" y="21825"/>
                  </a:cubicBezTo>
                  <a:cubicBezTo>
                    <a:pt x="37387" y="21764"/>
                    <a:pt x="37387" y="21673"/>
                    <a:pt x="37387" y="21612"/>
                  </a:cubicBezTo>
                  <a:cubicBezTo>
                    <a:pt x="37418" y="21490"/>
                    <a:pt x="37479" y="21369"/>
                    <a:pt x="37509" y="21247"/>
                  </a:cubicBezTo>
                  <a:cubicBezTo>
                    <a:pt x="37600" y="20670"/>
                    <a:pt x="37904" y="20153"/>
                    <a:pt x="38330" y="19788"/>
                  </a:cubicBezTo>
                  <a:cubicBezTo>
                    <a:pt x="38421" y="19697"/>
                    <a:pt x="38512" y="19606"/>
                    <a:pt x="38573" y="19484"/>
                  </a:cubicBezTo>
                  <a:cubicBezTo>
                    <a:pt x="38786" y="19120"/>
                    <a:pt x="39090" y="18846"/>
                    <a:pt x="39485" y="18694"/>
                  </a:cubicBezTo>
                  <a:cubicBezTo>
                    <a:pt x="39667" y="18512"/>
                    <a:pt x="39880" y="18390"/>
                    <a:pt x="39941" y="18147"/>
                  </a:cubicBezTo>
                  <a:cubicBezTo>
                    <a:pt x="39971" y="18056"/>
                    <a:pt x="40032" y="18025"/>
                    <a:pt x="40093" y="18025"/>
                  </a:cubicBezTo>
                  <a:cubicBezTo>
                    <a:pt x="40184" y="18056"/>
                    <a:pt x="40275" y="18086"/>
                    <a:pt x="40366" y="18086"/>
                  </a:cubicBezTo>
                  <a:cubicBezTo>
                    <a:pt x="40579" y="18117"/>
                    <a:pt x="40761" y="17934"/>
                    <a:pt x="40761" y="17691"/>
                  </a:cubicBezTo>
                  <a:cubicBezTo>
                    <a:pt x="40761" y="17600"/>
                    <a:pt x="40761" y="17478"/>
                    <a:pt x="40761" y="17387"/>
                  </a:cubicBezTo>
                  <a:lnTo>
                    <a:pt x="40761" y="17387"/>
                  </a:lnTo>
                  <a:lnTo>
                    <a:pt x="40731" y="17357"/>
                  </a:lnTo>
                  <a:lnTo>
                    <a:pt x="40761" y="17357"/>
                  </a:lnTo>
                  <a:cubicBezTo>
                    <a:pt x="41065" y="17417"/>
                    <a:pt x="41339" y="17265"/>
                    <a:pt x="41460" y="16992"/>
                  </a:cubicBezTo>
                  <a:cubicBezTo>
                    <a:pt x="41491" y="16931"/>
                    <a:pt x="41552" y="16901"/>
                    <a:pt x="41612" y="16931"/>
                  </a:cubicBezTo>
                  <a:cubicBezTo>
                    <a:pt x="41734" y="16962"/>
                    <a:pt x="41825" y="17022"/>
                    <a:pt x="41947" y="17053"/>
                  </a:cubicBezTo>
                  <a:cubicBezTo>
                    <a:pt x="42038" y="17083"/>
                    <a:pt x="42160" y="17083"/>
                    <a:pt x="42251" y="16992"/>
                  </a:cubicBezTo>
                  <a:cubicBezTo>
                    <a:pt x="42615" y="16688"/>
                    <a:pt x="42950" y="16354"/>
                    <a:pt x="43284" y="16050"/>
                  </a:cubicBezTo>
                  <a:cubicBezTo>
                    <a:pt x="43315" y="16019"/>
                    <a:pt x="43345" y="15958"/>
                    <a:pt x="43345" y="15928"/>
                  </a:cubicBezTo>
                  <a:cubicBezTo>
                    <a:pt x="43315" y="15837"/>
                    <a:pt x="43345" y="15746"/>
                    <a:pt x="43436" y="15685"/>
                  </a:cubicBezTo>
                  <a:lnTo>
                    <a:pt x="43892" y="15320"/>
                  </a:lnTo>
                  <a:lnTo>
                    <a:pt x="44014" y="15168"/>
                  </a:lnTo>
                  <a:lnTo>
                    <a:pt x="44014" y="15168"/>
                  </a:lnTo>
                  <a:cubicBezTo>
                    <a:pt x="44044" y="15168"/>
                    <a:pt x="44074" y="15138"/>
                    <a:pt x="44105" y="15107"/>
                  </a:cubicBezTo>
                  <a:cubicBezTo>
                    <a:pt x="44287" y="14925"/>
                    <a:pt x="44287" y="14925"/>
                    <a:pt x="44166" y="14712"/>
                  </a:cubicBezTo>
                  <a:cubicBezTo>
                    <a:pt x="44166" y="14712"/>
                    <a:pt x="44166" y="14682"/>
                    <a:pt x="44135" y="14651"/>
                  </a:cubicBezTo>
                  <a:cubicBezTo>
                    <a:pt x="44135" y="14591"/>
                    <a:pt x="44135" y="14560"/>
                    <a:pt x="44196" y="14560"/>
                  </a:cubicBezTo>
                  <a:cubicBezTo>
                    <a:pt x="44409" y="14530"/>
                    <a:pt x="44622" y="14499"/>
                    <a:pt x="44682" y="14773"/>
                  </a:cubicBezTo>
                  <a:cubicBezTo>
                    <a:pt x="44713" y="14803"/>
                    <a:pt x="44713" y="14803"/>
                    <a:pt x="44743" y="14803"/>
                  </a:cubicBezTo>
                  <a:cubicBezTo>
                    <a:pt x="45047" y="14955"/>
                    <a:pt x="45412" y="14986"/>
                    <a:pt x="45716" y="14834"/>
                  </a:cubicBezTo>
                  <a:cubicBezTo>
                    <a:pt x="45959" y="14743"/>
                    <a:pt x="46172" y="14591"/>
                    <a:pt x="46354" y="14439"/>
                  </a:cubicBezTo>
                  <a:cubicBezTo>
                    <a:pt x="46415" y="14378"/>
                    <a:pt x="46476" y="14317"/>
                    <a:pt x="46567" y="14287"/>
                  </a:cubicBezTo>
                  <a:cubicBezTo>
                    <a:pt x="46749" y="14256"/>
                    <a:pt x="46810" y="14104"/>
                    <a:pt x="46901" y="13983"/>
                  </a:cubicBezTo>
                  <a:cubicBezTo>
                    <a:pt x="46962" y="13892"/>
                    <a:pt x="46992" y="13770"/>
                    <a:pt x="46962" y="13648"/>
                  </a:cubicBezTo>
                  <a:cubicBezTo>
                    <a:pt x="46932" y="13557"/>
                    <a:pt x="46901" y="13496"/>
                    <a:pt x="46871" y="13405"/>
                  </a:cubicBezTo>
                  <a:cubicBezTo>
                    <a:pt x="46810" y="13284"/>
                    <a:pt x="46810" y="13132"/>
                    <a:pt x="46840" y="13010"/>
                  </a:cubicBezTo>
                  <a:cubicBezTo>
                    <a:pt x="46901" y="12889"/>
                    <a:pt x="46901" y="12767"/>
                    <a:pt x="46932" y="12645"/>
                  </a:cubicBezTo>
                  <a:lnTo>
                    <a:pt x="46932" y="12645"/>
                  </a:lnTo>
                  <a:lnTo>
                    <a:pt x="46901" y="12645"/>
                  </a:lnTo>
                  <a:lnTo>
                    <a:pt x="46962" y="12645"/>
                  </a:lnTo>
                  <a:lnTo>
                    <a:pt x="46962" y="12645"/>
                  </a:lnTo>
                  <a:cubicBezTo>
                    <a:pt x="47053" y="12676"/>
                    <a:pt x="47114" y="12676"/>
                    <a:pt x="47205" y="12676"/>
                  </a:cubicBezTo>
                  <a:cubicBezTo>
                    <a:pt x="47448" y="12676"/>
                    <a:pt x="47540" y="12554"/>
                    <a:pt x="47570" y="12281"/>
                  </a:cubicBezTo>
                  <a:cubicBezTo>
                    <a:pt x="47570" y="12220"/>
                    <a:pt x="47600" y="12129"/>
                    <a:pt x="47631" y="12037"/>
                  </a:cubicBezTo>
                  <a:cubicBezTo>
                    <a:pt x="47752" y="11916"/>
                    <a:pt x="47692" y="11825"/>
                    <a:pt x="47600" y="11703"/>
                  </a:cubicBezTo>
                  <a:cubicBezTo>
                    <a:pt x="47448" y="11642"/>
                    <a:pt x="47327" y="11490"/>
                    <a:pt x="47357" y="11308"/>
                  </a:cubicBezTo>
                  <a:cubicBezTo>
                    <a:pt x="47357" y="11156"/>
                    <a:pt x="47296" y="11095"/>
                    <a:pt x="47114" y="11095"/>
                  </a:cubicBezTo>
                  <a:cubicBezTo>
                    <a:pt x="46932" y="11095"/>
                    <a:pt x="46932" y="10974"/>
                    <a:pt x="46932" y="10882"/>
                  </a:cubicBezTo>
                  <a:cubicBezTo>
                    <a:pt x="46780" y="10882"/>
                    <a:pt x="46628" y="10852"/>
                    <a:pt x="46537" y="10730"/>
                  </a:cubicBezTo>
                  <a:lnTo>
                    <a:pt x="46537" y="10730"/>
                  </a:lnTo>
                  <a:lnTo>
                    <a:pt x="46506" y="10730"/>
                  </a:lnTo>
                  <a:lnTo>
                    <a:pt x="46537" y="10761"/>
                  </a:lnTo>
                  <a:cubicBezTo>
                    <a:pt x="46476" y="10791"/>
                    <a:pt x="46445" y="10791"/>
                    <a:pt x="46385" y="10791"/>
                  </a:cubicBezTo>
                  <a:cubicBezTo>
                    <a:pt x="46202" y="10791"/>
                    <a:pt x="46050" y="10913"/>
                    <a:pt x="46020" y="11095"/>
                  </a:cubicBezTo>
                  <a:cubicBezTo>
                    <a:pt x="45959" y="11278"/>
                    <a:pt x="45837" y="11460"/>
                    <a:pt x="45898" y="11673"/>
                  </a:cubicBezTo>
                  <a:cubicBezTo>
                    <a:pt x="45929" y="11703"/>
                    <a:pt x="45929" y="11764"/>
                    <a:pt x="45868" y="11794"/>
                  </a:cubicBezTo>
                  <a:lnTo>
                    <a:pt x="45655" y="12037"/>
                  </a:lnTo>
                  <a:cubicBezTo>
                    <a:pt x="45442" y="12037"/>
                    <a:pt x="45351" y="12189"/>
                    <a:pt x="45260" y="12372"/>
                  </a:cubicBezTo>
                  <a:cubicBezTo>
                    <a:pt x="45229" y="12463"/>
                    <a:pt x="45169" y="12554"/>
                    <a:pt x="45108" y="12645"/>
                  </a:cubicBezTo>
                  <a:cubicBezTo>
                    <a:pt x="45047" y="12737"/>
                    <a:pt x="44956" y="12767"/>
                    <a:pt x="44865" y="12767"/>
                  </a:cubicBezTo>
                  <a:lnTo>
                    <a:pt x="44865" y="12767"/>
                  </a:lnTo>
                  <a:lnTo>
                    <a:pt x="44865" y="12797"/>
                  </a:lnTo>
                  <a:lnTo>
                    <a:pt x="44865" y="12767"/>
                  </a:lnTo>
                  <a:lnTo>
                    <a:pt x="44865" y="12767"/>
                  </a:lnTo>
                  <a:cubicBezTo>
                    <a:pt x="44804" y="12676"/>
                    <a:pt x="44804" y="12585"/>
                    <a:pt x="44713" y="12585"/>
                  </a:cubicBezTo>
                  <a:cubicBezTo>
                    <a:pt x="44622" y="12554"/>
                    <a:pt x="44561" y="12645"/>
                    <a:pt x="44530" y="12828"/>
                  </a:cubicBezTo>
                  <a:cubicBezTo>
                    <a:pt x="44500" y="12889"/>
                    <a:pt x="44500" y="13010"/>
                    <a:pt x="44530" y="13071"/>
                  </a:cubicBezTo>
                  <a:cubicBezTo>
                    <a:pt x="44561" y="13162"/>
                    <a:pt x="44530" y="13253"/>
                    <a:pt x="44470" y="13344"/>
                  </a:cubicBezTo>
                  <a:cubicBezTo>
                    <a:pt x="44409" y="13405"/>
                    <a:pt x="44318" y="13436"/>
                    <a:pt x="44226" y="13405"/>
                  </a:cubicBezTo>
                  <a:cubicBezTo>
                    <a:pt x="44166" y="13405"/>
                    <a:pt x="44105" y="13344"/>
                    <a:pt x="44074" y="13284"/>
                  </a:cubicBezTo>
                  <a:cubicBezTo>
                    <a:pt x="44044" y="13162"/>
                    <a:pt x="44014" y="13041"/>
                    <a:pt x="43983" y="12919"/>
                  </a:cubicBezTo>
                  <a:cubicBezTo>
                    <a:pt x="43953" y="12676"/>
                    <a:pt x="44044" y="12402"/>
                    <a:pt x="44226" y="12250"/>
                  </a:cubicBezTo>
                  <a:cubicBezTo>
                    <a:pt x="44287" y="12189"/>
                    <a:pt x="44348" y="12098"/>
                    <a:pt x="44348" y="12007"/>
                  </a:cubicBezTo>
                  <a:cubicBezTo>
                    <a:pt x="44378" y="11703"/>
                    <a:pt x="44318" y="11399"/>
                    <a:pt x="44135" y="11156"/>
                  </a:cubicBezTo>
                  <a:cubicBezTo>
                    <a:pt x="44105" y="11095"/>
                    <a:pt x="44014" y="11095"/>
                    <a:pt x="43953" y="11156"/>
                  </a:cubicBezTo>
                  <a:cubicBezTo>
                    <a:pt x="43801" y="11308"/>
                    <a:pt x="43710" y="11460"/>
                    <a:pt x="43619" y="11642"/>
                  </a:cubicBezTo>
                  <a:cubicBezTo>
                    <a:pt x="43588" y="11764"/>
                    <a:pt x="43497" y="11855"/>
                    <a:pt x="43406" y="11916"/>
                  </a:cubicBezTo>
                  <a:cubicBezTo>
                    <a:pt x="43406" y="11946"/>
                    <a:pt x="43375" y="11946"/>
                    <a:pt x="43345" y="11946"/>
                  </a:cubicBezTo>
                  <a:cubicBezTo>
                    <a:pt x="43284" y="11946"/>
                    <a:pt x="43254" y="11916"/>
                    <a:pt x="43284" y="11855"/>
                  </a:cubicBezTo>
                  <a:cubicBezTo>
                    <a:pt x="43375" y="11642"/>
                    <a:pt x="43406" y="11430"/>
                    <a:pt x="43406" y="11217"/>
                  </a:cubicBezTo>
                  <a:cubicBezTo>
                    <a:pt x="43406" y="11065"/>
                    <a:pt x="43497" y="11065"/>
                    <a:pt x="43558" y="11034"/>
                  </a:cubicBezTo>
                  <a:cubicBezTo>
                    <a:pt x="43710" y="11004"/>
                    <a:pt x="43710" y="10822"/>
                    <a:pt x="43619" y="10761"/>
                  </a:cubicBezTo>
                  <a:cubicBezTo>
                    <a:pt x="43497" y="10670"/>
                    <a:pt x="43375" y="10609"/>
                    <a:pt x="43254" y="10578"/>
                  </a:cubicBezTo>
                  <a:cubicBezTo>
                    <a:pt x="43132" y="10548"/>
                    <a:pt x="43041" y="10518"/>
                    <a:pt x="42950" y="10426"/>
                  </a:cubicBezTo>
                  <a:cubicBezTo>
                    <a:pt x="42919" y="10396"/>
                    <a:pt x="42889" y="10366"/>
                    <a:pt x="42919" y="10305"/>
                  </a:cubicBezTo>
                  <a:cubicBezTo>
                    <a:pt x="43041" y="10183"/>
                    <a:pt x="43163" y="10062"/>
                    <a:pt x="43315" y="9940"/>
                  </a:cubicBezTo>
                  <a:cubicBezTo>
                    <a:pt x="43345" y="9910"/>
                    <a:pt x="43375" y="9910"/>
                    <a:pt x="43436" y="9910"/>
                  </a:cubicBezTo>
                  <a:cubicBezTo>
                    <a:pt x="43588" y="9849"/>
                    <a:pt x="43649" y="9788"/>
                    <a:pt x="43619" y="9667"/>
                  </a:cubicBezTo>
                  <a:cubicBezTo>
                    <a:pt x="43467" y="9271"/>
                    <a:pt x="43467" y="8816"/>
                    <a:pt x="43619" y="8420"/>
                  </a:cubicBezTo>
                  <a:cubicBezTo>
                    <a:pt x="43619" y="8329"/>
                    <a:pt x="43619" y="8268"/>
                    <a:pt x="43619" y="8208"/>
                  </a:cubicBezTo>
                  <a:cubicBezTo>
                    <a:pt x="43558" y="7934"/>
                    <a:pt x="43497" y="7691"/>
                    <a:pt x="43436" y="7417"/>
                  </a:cubicBezTo>
                  <a:cubicBezTo>
                    <a:pt x="43375" y="7326"/>
                    <a:pt x="43436" y="7265"/>
                    <a:pt x="43527" y="7205"/>
                  </a:cubicBezTo>
                  <a:cubicBezTo>
                    <a:pt x="43679" y="7083"/>
                    <a:pt x="43862" y="6931"/>
                    <a:pt x="44014" y="6809"/>
                  </a:cubicBezTo>
                  <a:cubicBezTo>
                    <a:pt x="44135" y="6718"/>
                    <a:pt x="44196" y="6597"/>
                    <a:pt x="44196" y="6475"/>
                  </a:cubicBezTo>
                  <a:cubicBezTo>
                    <a:pt x="44226" y="6414"/>
                    <a:pt x="44226" y="6384"/>
                    <a:pt x="44257" y="6353"/>
                  </a:cubicBezTo>
                  <a:cubicBezTo>
                    <a:pt x="44287" y="6323"/>
                    <a:pt x="44348" y="6262"/>
                    <a:pt x="44348" y="6293"/>
                  </a:cubicBezTo>
                  <a:cubicBezTo>
                    <a:pt x="44470" y="6323"/>
                    <a:pt x="44561" y="6384"/>
                    <a:pt x="44652" y="6445"/>
                  </a:cubicBezTo>
                  <a:cubicBezTo>
                    <a:pt x="44804" y="6505"/>
                    <a:pt x="44926" y="6475"/>
                    <a:pt x="45047" y="6414"/>
                  </a:cubicBezTo>
                  <a:cubicBezTo>
                    <a:pt x="45108" y="6353"/>
                    <a:pt x="45199" y="6293"/>
                    <a:pt x="45260" y="6232"/>
                  </a:cubicBezTo>
                  <a:cubicBezTo>
                    <a:pt x="45564" y="5928"/>
                    <a:pt x="45898" y="5654"/>
                    <a:pt x="46202" y="5350"/>
                  </a:cubicBezTo>
                  <a:cubicBezTo>
                    <a:pt x="46263" y="5290"/>
                    <a:pt x="46324" y="5198"/>
                    <a:pt x="46354" y="5138"/>
                  </a:cubicBezTo>
                  <a:cubicBezTo>
                    <a:pt x="46415" y="5016"/>
                    <a:pt x="46385" y="4864"/>
                    <a:pt x="46263" y="4773"/>
                  </a:cubicBezTo>
                  <a:cubicBezTo>
                    <a:pt x="46233" y="4773"/>
                    <a:pt x="46233" y="4743"/>
                    <a:pt x="46202" y="4743"/>
                  </a:cubicBezTo>
                  <a:cubicBezTo>
                    <a:pt x="45929" y="4712"/>
                    <a:pt x="45685" y="4591"/>
                    <a:pt x="45473" y="4408"/>
                  </a:cubicBezTo>
                  <a:cubicBezTo>
                    <a:pt x="45412" y="4347"/>
                    <a:pt x="45321" y="4317"/>
                    <a:pt x="45229" y="4317"/>
                  </a:cubicBezTo>
                  <a:cubicBezTo>
                    <a:pt x="45047" y="4256"/>
                    <a:pt x="44834" y="4256"/>
                    <a:pt x="44622" y="4317"/>
                  </a:cubicBezTo>
                  <a:cubicBezTo>
                    <a:pt x="44561" y="4317"/>
                    <a:pt x="44500" y="4347"/>
                    <a:pt x="44439" y="4408"/>
                  </a:cubicBezTo>
                  <a:cubicBezTo>
                    <a:pt x="44348" y="4499"/>
                    <a:pt x="44287" y="4651"/>
                    <a:pt x="44105" y="4712"/>
                  </a:cubicBezTo>
                  <a:cubicBezTo>
                    <a:pt x="44014" y="4834"/>
                    <a:pt x="43953" y="4986"/>
                    <a:pt x="43862" y="5107"/>
                  </a:cubicBezTo>
                  <a:cubicBezTo>
                    <a:pt x="43740" y="5320"/>
                    <a:pt x="43619" y="5563"/>
                    <a:pt x="43497" y="5776"/>
                  </a:cubicBezTo>
                  <a:cubicBezTo>
                    <a:pt x="43436" y="5898"/>
                    <a:pt x="43406" y="6019"/>
                    <a:pt x="43375" y="6141"/>
                  </a:cubicBezTo>
                  <a:cubicBezTo>
                    <a:pt x="43345" y="6445"/>
                    <a:pt x="43254" y="6718"/>
                    <a:pt x="43132" y="6992"/>
                  </a:cubicBezTo>
                  <a:cubicBezTo>
                    <a:pt x="43102" y="7053"/>
                    <a:pt x="43071" y="7113"/>
                    <a:pt x="43011" y="7144"/>
                  </a:cubicBezTo>
                  <a:cubicBezTo>
                    <a:pt x="42889" y="7235"/>
                    <a:pt x="42767" y="7326"/>
                    <a:pt x="42646" y="7417"/>
                  </a:cubicBezTo>
                  <a:cubicBezTo>
                    <a:pt x="42524" y="7509"/>
                    <a:pt x="42524" y="7600"/>
                    <a:pt x="42524" y="7721"/>
                  </a:cubicBezTo>
                  <a:lnTo>
                    <a:pt x="42555" y="7721"/>
                  </a:lnTo>
                  <a:lnTo>
                    <a:pt x="42555" y="7752"/>
                  </a:lnTo>
                  <a:lnTo>
                    <a:pt x="42585" y="7752"/>
                  </a:lnTo>
                  <a:cubicBezTo>
                    <a:pt x="42555" y="7752"/>
                    <a:pt x="42555" y="7752"/>
                    <a:pt x="42555" y="7752"/>
                  </a:cubicBezTo>
                  <a:lnTo>
                    <a:pt x="42524" y="7752"/>
                  </a:lnTo>
                  <a:lnTo>
                    <a:pt x="42524" y="7752"/>
                  </a:lnTo>
                  <a:cubicBezTo>
                    <a:pt x="42433" y="7752"/>
                    <a:pt x="42342" y="7782"/>
                    <a:pt x="42251" y="7843"/>
                  </a:cubicBezTo>
                  <a:cubicBezTo>
                    <a:pt x="41947" y="8025"/>
                    <a:pt x="41764" y="8299"/>
                    <a:pt x="41704" y="8633"/>
                  </a:cubicBezTo>
                  <a:cubicBezTo>
                    <a:pt x="41704" y="8785"/>
                    <a:pt x="41643" y="8907"/>
                    <a:pt x="41552" y="8998"/>
                  </a:cubicBezTo>
                  <a:cubicBezTo>
                    <a:pt x="41521" y="9028"/>
                    <a:pt x="41491" y="9059"/>
                    <a:pt x="41460" y="9089"/>
                  </a:cubicBezTo>
                  <a:cubicBezTo>
                    <a:pt x="41369" y="9211"/>
                    <a:pt x="41308" y="9393"/>
                    <a:pt x="41339" y="9545"/>
                  </a:cubicBezTo>
                  <a:cubicBezTo>
                    <a:pt x="41339" y="9697"/>
                    <a:pt x="41400" y="9849"/>
                    <a:pt x="41491" y="9971"/>
                  </a:cubicBezTo>
                  <a:cubicBezTo>
                    <a:pt x="41521" y="10062"/>
                    <a:pt x="41552" y="10123"/>
                    <a:pt x="41582" y="10183"/>
                  </a:cubicBezTo>
                  <a:cubicBezTo>
                    <a:pt x="41643" y="10214"/>
                    <a:pt x="41704" y="10244"/>
                    <a:pt x="41764" y="10244"/>
                  </a:cubicBezTo>
                  <a:cubicBezTo>
                    <a:pt x="41886" y="10335"/>
                    <a:pt x="42008" y="10426"/>
                    <a:pt x="42129" y="10518"/>
                  </a:cubicBezTo>
                  <a:cubicBezTo>
                    <a:pt x="42160" y="10518"/>
                    <a:pt x="42160" y="10548"/>
                    <a:pt x="42190" y="10578"/>
                  </a:cubicBezTo>
                  <a:cubicBezTo>
                    <a:pt x="42190" y="10609"/>
                    <a:pt x="42129" y="10609"/>
                    <a:pt x="42099" y="10639"/>
                  </a:cubicBezTo>
                  <a:cubicBezTo>
                    <a:pt x="42038" y="10639"/>
                    <a:pt x="41977" y="10670"/>
                    <a:pt x="41916" y="10700"/>
                  </a:cubicBezTo>
                  <a:cubicBezTo>
                    <a:pt x="41795" y="10822"/>
                    <a:pt x="41704" y="10943"/>
                    <a:pt x="41612" y="11065"/>
                  </a:cubicBezTo>
                  <a:cubicBezTo>
                    <a:pt x="41582" y="11156"/>
                    <a:pt x="41612" y="11217"/>
                    <a:pt x="41704" y="11278"/>
                  </a:cubicBezTo>
                  <a:cubicBezTo>
                    <a:pt x="41734" y="11308"/>
                    <a:pt x="41795" y="11308"/>
                    <a:pt x="41825" y="11308"/>
                  </a:cubicBezTo>
                  <a:lnTo>
                    <a:pt x="41825" y="11308"/>
                  </a:lnTo>
                  <a:lnTo>
                    <a:pt x="41886" y="11308"/>
                  </a:lnTo>
                  <a:lnTo>
                    <a:pt x="41825" y="11338"/>
                  </a:lnTo>
                  <a:lnTo>
                    <a:pt x="41825" y="11338"/>
                  </a:lnTo>
                  <a:cubicBezTo>
                    <a:pt x="41856" y="11430"/>
                    <a:pt x="41856" y="11521"/>
                    <a:pt x="41795" y="11582"/>
                  </a:cubicBezTo>
                  <a:cubicBezTo>
                    <a:pt x="41673" y="11703"/>
                    <a:pt x="41552" y="11794"/>
                    <a:pt x="41430" y="11885"/>
                  </a:cubicBezTo>
                  <a:cubicBezTo>
                    <a:pt x="41308" y="12037"/>
                    <a:pt x="41126" y="12098"/>
                    <a:pt x="40944" y="12098"/>
                  </a:cubicBezTo>
                  <a:cubicBezTo>
                    <a:pt x="40701" y="12098"/>
                    <a:pt x="40609" y="12281"/>
                    <a:pt x="40549" y="12493"/>
                  </a:cubicBezTo>
                  <a:cubicBezTo>
                    <a:pt x="40488" y="12706"/>
                    <a:pt x="40488" y="12797"/>
                    <a:pt x="40457" y="12949"/>
                  </a:cubicBezTo>
                  <a:cubicBezTo>
                    <a:pt x="40457" y="12980"/>
                    <a:pt x="40427" y="13010"/>
                    <a:pt x="40397" y="13041"/>
                  </a:cubicBezTo>
                  <a:lnTo>
                    <a:pt x="40336" y="13010"/>
                  </a:lnTo>
                  <a:lnTo>
                    <a:pt x="40214" y="12767"/>
                  </a:lnTo>
                  <a:cubicBezTo>
                    <a:pt x="40123" y="12706"/>
                    <a:pt x="40123" y="12554"/>
                    <a:pt x="40214" y="12463"/>
                  </a:cubicBezTo>
                  <a:lnTo>
                    <a:pt x="40579" y="11977"/>
                  </a:lnTo>
                  <a:cubicBezTo>
                    <a:pt x="40609" y="11946"/>
                    <a:pt x="40579" y="11825"/>
                    <a:pt x="40518" y="11825"/>
                  </a:cubicBezTo>
                  <a:cubicBezTo>
                    <a:pt x="40275" y="11794"/>
                    <a:pt x="40214" y="11642"/>
                    <a:pt x="40214" y="11430"/>
                  </a:cubicBezTo>
                  <a:lnTo>
                    <a:pt x="40153" y="11369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457" y="11490"/>
                  </a:lnTo>
                  <a:cubicBezTo>
                    <a:pt x="40549" y="11521"/>
                    <a:pt x="40640" y="11521"/>
                    <a:pt x="40731" y="11490"/>
                  </a:cubicBezTo>
                  <a:cubicBezTo>
                    <a:pt x="40883" y="11430"/>
                    <a:pt x="41035" y="11369"/>
                    <a:pt x="41156" y="11308"/>
                  </a:cubicBezTo>
                  <a:cubicBezTo>
                    <a:pt x="41187" y="11278"/>
                    <a:pt x="41217" y="11217"/>
                    <a:pt x="41217" y="11186"/>
                  </a:cubicBezTo>
                  <a:cubicBezTo>
                    <a:pt x="41217" y="11034"/>
                    <a:pt x="41217" y="10882"/>
                    <a:pt x="41187" y="10700"/>
                  </a:cubicBezTo>
                  <a:cubicBezTo>
                    <a:pt x="41187" y="10548"/>
                    <a:pt x="41187" y="10578"/>
                    <a:pt x="41339" y="10548"/>
                  </a:cubicBezTo>
                  <a:cubicBezTo>
                    <a:pt x="41491" y="10518"/>
                    <a:pt x="41552" y="10366"/>
                    <a:pt x="41582" y="10214"/>
                  </a:cubicBezTo>
                  <a:lnTo>
                    <a:pt x="41460" y="10214"/>
                  </a:lnTo>
                  <a:cubicBezTo>
                    <a:pt x="41187" y="10275"/>
                    <a:pt x="40913" y="10092"/>
                    <a:pt x="40822" y="9849"/>
                  </a:cubicBezTo>
                  <a:cubicBezTo>
                    <a:pt x="40822" y="9788"/>
                    <a:pt x="40792" y="9758"/>
                    <a:pt x="40761" y="9727"/>
                  </a:cubicBezTo>
                  <a:cubicBezTo>
                    <a:pt x="40731" y="9667"/>
                    <a:pt x="40640" y="9667"/>
                    <a:pt x="40579" y="9697"/>
                  </a:cubicBezTo>
                  <a:cubicBezTo>
                    <a:pt x="40488" y="9758"/>
                    <a:pt x="40427" y="9849"/>
                    <a:pt x="40336" y="9910"/>
                  </a:cubicBezTo>
                  <a:cubicBezTo>
                    <a:pt x="40184" y="10183"/>
                    <a:pt x="39941" y="10366"/>
                    <a:pt x="39637" y="10396"/>
                  </a:cubicBezTo>
                  <a:cubicBezTo>
                    <a:pt x="39606" y="10426"/>
                    <a:pt x="39576" y="10426"/>
                    <a:pt x="39515" y="10457"/>
                  </a:cubicBezTo>
                  <a:cubicBezTo>
                    <a:pt x="39515" y="10457"/>
                    <a:pt x="39515" y="10487"/>
                    <a:pt x="39485" y="10518"/>
                  </a:cubicBezTo>
                  <a:cubicBezTo>
                    <a:pt x="39454" y="10578"/>
                    <a:pt x="39454" y="10639"/>
                    <a:pt x="39485" y="10700"/>
                  </a:cubicBezTo>
                  <a:cubicBezTo>
                    <a:pt x="39728" y="10852"/>
                    <a:pt x="39941" y="11065"/>
                    <a:pt x="40093" y="11308"/>
                  </a:cubicBezTo>
                  <a:lnTo>
                    <a:pt x="40062" y="11308"/>
                  </a:lnTo>
                  <a:cubicBezTo>
                    <a:pt x="40093" y="11308"/>
                    <a:pt x="40093" y="11308"/>
                    <a:pt x="40093" y="11338"/>
                  </a:cubicBezTo>
                  <a:cubicBezTo>
                    <a:pt x="39971" y="11369"/>
                    <a:pt x="39880" y="11369"/>
                    <a:pt x="39758" y="11399"/>
                  </a:cubicBezTo>
                  <a:cubicBezTo>
                    <a:pt x="39637" y="11399"/>
                    <a:pt x="39545" y="11399"/>
                    <a:pt x="39485" y="11521"/>
                  </a:cubicBezTo>
                  <a:cubicBezTo>
                    <a:pt x="39454" y="11612"/>
                    <a:pt x="39394" y="11673"/>
                    <a:pt x="39302" y="11703"/>
                  </a:cubicBezTo>
                  <a:cubicBezTo>
                    <a:pt x="39242" y="11764"/>
                    <a:pt x="39211" y="11825"/>
                    <a:pt x="39211" y="11885"/>
                  </a:cubicBezTo>
                  <a:cubicBezTo>
                    <a:pt x="39242" y="11946"/>
                    <a:pt x="39211" y="12007"/>
                    <a:pt x="39150" y="12068"/>
                  </a:cubicBezTo>
                  <a:cubicBezTo>
                    <a:pt x="39059" y="12098"/>
                    <a:pt x="38968" y="12098"/>
                    <a:pt x="38877" y="12068"/>
                  </a:cubicBezTo>
                  <a:cubicBezTo>
                    <a:pt x="38786" y="12037"/>
                    <a:pt x="38725" y="11977"/>
                    <a:pt x="38634" y="11946"/>
                  </a:cubicBezTo>
                  <a:cubicBezTo>
                    <a:pt x="38482" y="11885"/>
                    <a:pt x="38330" y="11885"/>
                    <a:pt x="38178" y="11946"/>
                  </a:cubicBezTo>
                  <a:cubicBezTo>
                    <a:pt x="38117" y="11977"/>
                    <a:pt x="38056" y="11977"/>
                    <a:pt x="37965" y="12007"/>
                  </a:cubicBezTo>
                  <a:cubicBezTo>
                    <a:pt x="37904" y="12007"/>
                    <a:pt x="37813" y="12007"/>
                    <a:pt x="37722" y="11946"/>
                  </a:cubicBezTo>
                  <a:cubicBezTo>
                    <a:pt x="37570" y="11885"/>
                    <a:pt x="37448" y="11794"/>
                    <a:pt x="37357" y="11642"/>
                  </a:cubicBezTo>
                  <a:cubicBezTo>
                    <a:pt x="37266" y="11460"/>
                    <a:pt x="37114" y="11338"/>
                    <a:pt x="36901" y="11278"/>
                  </a:cubicBezTo>
                  <a:cubicBezTo>
                    <a:pt x="36810" y="11278"/>
                    <a:pt x="36749" y="11186"/>
                    <a:pt x="36719" y="11095"/>
                  </a:cubicBezTo>
                  <a:cubicBezTo>
                    <a:pt x="36597" y="10913"/>
                    <a:pt x="36567" y="10670"/>
                    <a:pt x="36567" y="10457"/>
                  </a:cubicBezTo>
                  <a:cubicBezTo>
                    <a:pt x="36567" y="10396"/>
                    <a:pt x="36567" y="10305"/>
                    <a:pt x="36567" y="10244"/>
                  </a:cubicBezTo>
                  <a:cubicBezTo>
                    <a:pt x="36536" y="10092"/>
                    <a:pt x="36415" y="9971"/>
                    <a:pt x="36232" y="9971"/>
                  </a:cubicBezTo>
                  <a:cubicBezTo>
                    <a:pt x="35928" y="10031"/>
                    <a:pt x="35624" y="10062"/>
                    <a:pt x="35290" y="10062"/>
                  </a:cubicBezTo>
                  <a:cubicBezTo>
                    <a:pt x="35169" y="10092"/>
                    <a:pt x="35047" y="10214"/>
                    <a:pt x="35017" y="10335"/>
                  </a:cubicBezTo>
                  <a:cubicBezTo>
                    <a:pt x="34956" y="10457"/>
                    <a:pt x="35017" y="10578"/>
                    <a:pt x="35108" y="10639"/>
                  </a:cubicBezTo>
                  <a:cubicBezTo>
                    <a:pt x="35169" y="10700"/>
                    <a:pt x="35229" y="10700"/>
                    <a:pt x="35290" y="10670"/>
                  </a:cubicBezTo>
                  <a:cubicBezTo>
                    <a:pt x="35320" y="10639"/>
                    <a:pt x="35351" y="10578"/>
                    <a:pt x="35412" y="10578"/>
                  </a:cubicBezTo>
                  <a:cubicBezTo>
                    <a:pt x="35533" y="10548"/>
                    <a:pt x="35685" y="10548"/>
                    <a:pt x="35807" y="10518"/>
                  </a:cubicBezTo>
                  <a:cubicBezTo>
                    <a:pt x="35928" y="10487"/>
                    <a:pt x="36050" y="10457"/>
                    <a:pt x="36202" y="10396"/>
                  </a:cubicBezTo>
                  <a:cubicBezTo>
                    <a:pt x="36202" y="10396"/>
                    <a:pt x="36263" y="10457"/>
                    <a:pt x="36263" y="10487"/>
                  </a:cubicBezTo>
                  <a:cubicBezTo>
                    <a:pt x="36263" y="10487"/>
                    <a:pt x="36263" y="10518"/>
                    <a:pt x="36232" y="10518"/>
                  </a:cubicBezTo>
                  <a:cubicBezTo>
                    <a:pt x="36111" y="10578"/>
                    <a:pt x="35989" y="10609"/>
                    <a:pt x="35868" y="10670"/>
                  </a:cubicBezTo>
                  <a:cubicBezTo>
                    <a:pt x="35716" y="10791"/>
                    <a:pt x="35564" y="10852"/>
                    <a:pt x="35381" y="10882"/>
                  </a:cubicBezTo>
                  <a:cubicBezTo>
                    <a:pt x="35290" y="10913"/>
                    <a:pt x="35199" y="10943"/>
                    <a:pt x="35108" y="10974"/>
                  </a:cubicBezTo>
                  <a:cubicBezTo>
                    <a:pt x="34986" y="11004"/>
                    <a:pt x="34865" y="11126"/>
                    <a:pt x="34834" y="11247"/>
                  </a:cubicBezTo>
                  <a:cubicBezTo>
                    <a:pt x="34773" y="11460"/>
                    <a:pt x="34713" y="11703"/>
                    <a:pt x="34682" y="11916"/>
                  </a:cubicBezTo>
                  <a:cubicBezTo>
                    <a:pt x="34682" y="11977"/>
                    <a:pt x="34652" y="12037"/>
                    <a:pt x="34591" y="12068"/>
                  </a:cubicBezTo>
                  <a:cubicBezTo>
                    <a:pt x="34530" y="12129"/>
                    <a:pt x="34469" y="12189"/>
                    <a:pt x="34409" y="12159"/>
                  </a:cubicBezTo>
                  <a:cubicBezTo>
                    <a:pt x="34378" y="12129"/>
                    <a:pt x="34378" y="12037"/>
                    <a:pt x="34409" y="11977"/>
                  </a:cubicBezTo>
                  <a:cubicBezTo>
                    <a:pt x="34469" y="11885"/>
                    <a:pt x="34469" y="11764"/>
                    <a:pt x="34409" y="11673"/>
                  </a:cubicBezTo>
                  <a:cubicBezTo>
                    <a:pt x="34348" y="11521"/>
                    <a:pt x="34287" y="11369"/>
                    <a:pt x="34226" y="11217"/>
                  </a:cubicBezTo>
                  <a:cubicBezTo>
                    <a:pt x="34165" y="11095"/>
                    <a:pt x="34105" y="10974"/>
                    <a:pt x="34044" y="10852"/>
                  </a:cubicBezTo>
                  <a:cubicBezTo>
                    <a:pt x="33983" y="10761"/>
                    <a:pt x="33922" y="10730"/>
                    <a:pt x="33801" y="10730"/>
                  </a:cubicBezTo>
                  <a:lnTo>
                    <a:pt x="33558" y="10791"/>
                  </a:lnTo>
                  <a:cubicBezTo>
                    <a:pt x="32889" y="10974"/>
                    <a:pt x="32220" y="10791"/>
                    <a:pt x="31703" y="10366"/>
                  </a:cubicBezTo>
                  <a:cubicBezTo>
                    <a:pt x="31673" y="10305"/>
                    <a:pt x="31673" y="10244"/>
                    <a:pt x="31703" y="10183"/>
                  </a:cubicBezTo>
                  <a:cubicBezTo>
                    <a:pt x="31764" y="10062"/>
                    <a:pt x="31886" y="9971"/>
                    <a:pt x="32007" y="9971"/>
                  </a:cubicBezTo>
                  <a:lnTo>
                    <a:pt x="32220" y="9971"/>
                  </a:lnTo>
                  <a:cubicBezTo>
                    <a:pt x="32524" y="9971"/>
                    <a:pt x="32646" y="9819"/>
                    <a:pt x="32585" y="9545"/>
                  </a:cubicBezTo>
                  <a:cubicBezTo>
                    <a:pt x="32554" y="9423"/>
                    <a:pt x="32524" y="9271"/>
                    <a:pt x="32433" y="9150"/>
                  </a:cubicBezTo>
                  <a:cubicBezTo>
                    <a:pt x="32372" y="8998"/>
                    <a:pt x="32190" y="8876"/>
                    <a:pt x="32007" y="8876"/>
                  </a:cubicBezTo>
                  <a:cubicBezTo>
                    <a:pt x="31795" y="8907"/>
                    <a:pt x="31551" y="8846"/>
                    <a:pt x="31399" y="8664"/>
                  </a:cubicBezTo>
                  <a:cubicBezTo>
                    <a:pt x="31126" y="8481"/>
                    <a:pt x="30883" y="8268"/>
                    <a:pt x="30640" y="8086"/>
                  </a:cubicBezTo>
                  <a:cubicBezTo>
                    <a:pt x="30457" y="7964"/>
                    <a:pt x="30336" y="7812"/>
                    <a:pt x="30275" y="7600"/>
                  </a:cubicBezTo>
                  <a:cubicBezTo>
                    <a:pt x="30244" y="7357"/>
                    <a:pt x="30062" y="7144"/>
                    <a:pt x="29819" y="7083"/>
                  </a:cubicBezTo>
                  <a:cubicBezTo>
                    <a:pt x="29636" y="6961"/>
                    <a:pt x="29393" y="7022"/>
                    <a:pt x="29272" y="7174"/>
                  </a:cubicBezTo>
                  <a:cubicBezTo>
                    <a:pt x="29211" y="7265"/>
                    <a:pt x="29150" y="7326"/>
                    <a:pt x="29059" y="7357"/>
                  </a:cubicBezTo>
                  <a:cubicBezTo>
                    <a:pt x="28998" y="7387"/>
                    <a:pt x="28937" y="7387"/>
                    <a:pt x="28877" y="7387"/>
                  </a:cubicBezTo>
                  <a:cubicBezTo>
                    <a:pt x="28785" y="7387"/>
                    <a:pt x="28725" y="7296"/>
                    <a:pt x="28755" y="7265"/>
                  </a:cubicBezTo>
                  <a:cubicBezTo>
                    <a:pt x="28907" y="7053"/>
                    <a:pt x="28998" y="6779"/>
                    <a:pt x="29029" y="6505"/>
                  </a:cubicBezTo>
                  <a:cubicBezTo>
                    <a:pt x="29029" y="6475"/>
                    <a:pt x="28998" y="6475"/>
                    <a:pt x="28998" y="6445"/>
                  </a:cubicBezTo>
                  <a:cubicBezTo>
                    <a:pt x="28968" y="6445"/>
                    <a:pt x="28968" y="6414"/>
                    <a:pt x="28937" y="6414"/>
                  </a:cubicBezTo>
                  <a:cubicBezTo>
                    <a:pt x="28877" y="6445"/>
                    <a:pt x="28816" y="6475"/>
                    <a:pt x="28755" y="6536"/>
                  </a:cubicBezTo>
                  <a:cubicBezTo>
                    <a:pt x="28573" y="6688"/>
                    <a:pt x="28390" y="6840"/>
                    <a:pt x="28177" y="6992"/>
                  </a:cubicBezTo>
                  <a:cubicBezTo>
                    <a:pt x="28147" y="7022"/>
                    <a:pt x="28086" y="7022"/>
                    <a:pt x="28056" y="6992"/>
                  </a:cubicBezTo>
                  <a:cubicBezTo>
                    <a:pt x="28026" y="6992"/>
                    <a:pt x="27995" y="6961"/>
                    <a:pt x="27965" y="6901"/>
                  </a:cubicBezTo>
                  <a:cubicBezTo>
                    <a:pt x="27934" y="6718"/>
                    <a:pt x="27965" y="6536"/>
                    <a:pt x="27995" y="6384"/>
                  </a:cubicBezTo>
                  <a:cubicBezTo>
                    <a:pt x="28086" y="6050"/>
                    <a:pt x="28117" y="5746"/>
                    <a:pt x="28086" y="5411"/>
                  </a:cubicBezTo>
                  <a:cubicBezTo>
                    <a:pt x="28086" y="5350"/>
                    <a:pt x="28056" y="5290"/>
                    <a:pt x="28026" y="5229"/>
                  </a:cubicBezTo>
                  <a:cubicBezTo>
                    <a:pt x="27995" y="5229"/>
                    <a:pt x="27965" y="5229"/>
                    <a:pt x="27934" y="5229"/>
                  </a:cubicBezTo>
                  <a:cubicBezTo>
                    <a:pt x="27843" y="5290"/>
                    <a:pt x="27782" y="5411"/>
                    <a:pt x="27782" y="5533"/>
                  </a:cubicBezTo>
                  <a:cubicBezTo>
                    <a:pt x="27782" y="5624"/>
                    <a:pt x="27722" y="5746"/>
                    <a:pt x="27600" y="5806"/>
                  </a:cubicBezTo>
                  <a:cubicBezTo>
                    <a:pt x="27478" y="5867"/>
                    <a:pt x="27357" y="5958"/>
                    <a:pt x="27205" y="6050"/>
                  </a:cubicBezTo>
                  <a:cubicBezTo>
                    <a:pt x="27114" y="6080"/>
                    <a:pt x="27022" y="6050"/>
                    <a:pt x="26962" y="5989"/>
                  </a:cubicBezTo>
                  <a:lnTo>
                    <a:pt x="26870" y="5898"/>
                  </a:lnTo>
                  <a:lnTo>
                    <a:pt x="26870" y="5898"/>
                  </a:lnTo>
                  <a:lnTo>
                    <a:pt x="26810" y="5898"/>
                  </a:lnTo>
                  <a:cubicBezTo>
                    <a:pt x="26779" y="5928"/>
                    <a:pt x="26749" y="5958"/>
                    <a:pt x="26688" y="5989"/>
                  </a:cubicBezTo>
                  <a:cubicBezTo>
                    <a:pt x="26688" y="5989"/>
                    <a:pt x="26658" y="5989"/>
                    <a:pt x="26627" y="5989"/>
                  </a:cubicBezTo>
                  <a:cubicBezTo>
                    <a:pt x="26597" y="5958"/>
                    <a:pt x="26597" y="5928"/>
                    <a:pt x="26688" y="5928"/>
                  </a:cubicBezTo>
                  <a:lnTo>
                    <a:pt x="26810" y="5928"/>
                  </a:lnTo>
                  <a:lnTo>
                    <a:pt x="26840" y="5898"/>
                  </a:lnTo>
                  <a:lnTo>
                    <a:pt x="26840" y="5898"/>
                  </a:lnTo>
                  <a:cubicBezTo>
                    <a:pt x="26840" y="5837"/>
                    <a:pt x="26901" y="5776"/>
                    <a:pt x="26901" y="5715"/>
                  </a:cubicBezTo>
                  <a:cubicBezTo>
                    <a:pt x="26931" y="5654"/>
                    <a:pt x="26901" y="5563"/>
                    <a:pt x="26840" y="5563"/>
                  </a:cubicBezTo>
                  <a:cubicBezTo>
                    <a:pt x="26688" y="5502"/>
                    <a:pt x="26506" y="5472"/>
                    <a:pt x="26354" y="5533"/>
                  </a:cubicBezTo>
                  <a:cubicBezTo>
                    <a:pt x="26050" y="5685"/>
                    <a:pt x="25685" y="5776"/>
                    <a:pt x="25320" y="5776"/>
                  </a:cubicBezTo>
                  <a:cubicBezTo>
                    <a:pt x="25199" y="5776"/>
                    <a:pt x="25108" y="5806"/>
                    <a:pt x="25016" y="5867"/>
                  </a:cubicBezTo>
                  <a:cubicBezTo>
                    <a:pt x="24834" y="6019"/>
                    <a:pt x="24591" y="6050"/>
                    <a:pt x="24378" y="5989"/>
                  </a:cubicBezTo>
                  <a:lnTo>
                    <a:pt x="24378" y="5989"/>
                  </a:lnTo>
                  <a:lnTo>
                    <a:pt x="24378" y="6019"/>
                  </a:lnTo>
                  <a:lnTo>
                    <a:pt x="24378" y="5989"/>
                  </a:lnTo>
                  <a:lnTo>
                    <a:pt x="24378" y="5989"/>
                  </a:lnTo>
                  <a:lnTo>
                    <a:pt x="24408" y="5958"/>
                  </a:lnTo>
                  <a:cubicBezTo>
                    <a:pt x="24469" y="5867"/>
                    <a:pt x="24469" y="5776"/>
                    <a:pt x="24408" y="5715"/>
                  </a:cubicBezTo>
                  <a:cubicBezTo>
                    <a:pt x="24348" y="5624"/>
                    <a:pt x="24287" y="5624"/>
                    <a:pt x="24196" y="5685"/>
                  </a:cubicBezTo>
                  <a:cubicBezTo>
                    <a:pt x="24104" y="5746"/>
                    <a:pt x="24044" y="5776"/>
                    <a:pt x="23952" y="5776"/>
                  </a:cubicBezTo>
                  <a:cubicBezTo>
                    <a:pt x="23801" y="5806"/>
                    <a:pt x="23649" y="5837"/>
                    <a:pt x="23497" y="5898"/>
                  </a:cubicBezTo>
                  <a:cubicBezTo>
                    <a:pt x="23314" y="5928"/>
                    <a:pt x="23162" y="6080"/>
                    <a:pt x="23132" y="6262"/>
                  </a:cubicBezTo>
                  <a:cubicBezTo>
                    <a:pt x="23132" y="6353"/>
                    <a:pt x="23041" y="6384"/>
                    <a:pt x="23010" y="6353"/>
                  </a:cubicBezTo>
                  <a:lnTo>
                    <a:pt x="22737" y="6171"/>
                  </a:lnTo>
                  <a:cubicBezTo>
                    <a:pt x="22585" y="6080"/>
                    <a:pt x="22494" y="5928"/>
                    <a:pt x="22463" y="5776"/>
                  </a:cubicBezTo>
                  <a:cubicBezTo>
                    <a:pt x="22402" y="5624"/>
                    <a:pt x="22372" y="5472"/>
                    <a:pt x="22311" y="5350"/>
                  </a:cubicBezTo>
                  <a:cubicBezTo>
                    <a:pt x="22281" y="5229"/>
                    <a:pt x="22220" y="5138"/>
                    <a:pt x="22159" y="5046"/>
                  </a:cubicBezTo>
                  <a:cubicBezTo>
                    <a:pt x="22007" y="4894"/>
                    <a:pt x="21825" y="4773"/>
                    <a:pt x="21642" y="4651"/>
                  </a:cubicBezTo>
                  <a:cubicBezTo>
                    <a:pt x="21338" y="4499"/>
                    <a:pt x="21095" y="4256"/>
                    <a:pt x="20974" y="3922"/>
                  </a:cubicBezTo>
                  <a:cubicBezTo>
                    <a:pt x="20943" y="3891"/>
                    <a:pt x="20913" y="3831"/>
                    <a:pt x="20883" y="3800"/>
                  </a:cubicBezTo>
                  <a:cubicBezTo>
                    <a:pt x="20852" y="3739"/>
                    <a:pt x="20761" y="3679"/>
                    <a:pt x="20670" y="3679"/>
                  </a:cubicBezTo>
                  <a:cubicBezTo>
                    <a:pt x="20579" y="3679"/>
                    <a:pt x="20487" y="3679"/>
                    <a:pt x="20396" y="3679"/>
                  </a:cubicBezTo>
                  <a:cubicBezTo>
                    <a:pt x="20214" y="3679"/>
                    <a:pt x="20031" y="3587"/>
                    <a:pt x="19910" y="3466"/>
                  </a:cubicBezTo>
                  <a:cubicBezTo>
                    <a:pt x="19697" y="3284"/>
                    <a:pt x="19484" y="3132"/>
                    <a:pt x="19211" y="3010"/>
                  </a:cubicBezTo>
                  <a:cubicBezTo>
                    <a:pt x="19089" y="2980"/>
                    <a:pt x="18998" y="2888"/>
                    <a:pt x="18907" y="2767"/>
                  </a:cubicBezTo>
                  <a:cubicBezTo>
                    <a:pt x="18785" y="2676"/>
                    <a:pt x="18694" y="2554"/>
                    <a:pt x="18633" y="2402"/>
                  </a:cubicBezTo>
                  <a:cubicBezTo>
                    <a:pt x="18572" y="2250"/>
                    <a:pt x="18420" y="2159"/>
                    <a:pt x="18238" y="2189"/>
                  </a:cubicBezTo>
                  <a:lnTo>
                    <a:pt x="17934" y="2280"/>
                  </a:lnTo>
                  <a:cubicBezTo>
                    <a:pt x="17843" y="2280"/>
                    <a:pt x="17782" y="2250"/>
                    <a:pt x="17752" y="2189"/>
                  </a:cubicBezTo>
                  <a:cubicBezTo>
                    <a:pt x="17630" y="2037"/>
                    <a:pt x="17661" y="1825"/>
                    <a:pt x="17539" y="1642"/>
                  </a:cubicBezTo>
                  <a:cubicBezTo>
                    <a:pt x="17539" y="1642"/>
                    <a:pt x="17569" y="1551"/>
                    <a:pt x="17600" y="1521"/>
                  </a:cubicBezTo>
                  <a:cubicBezTo>
                    <a:pt x="17661" y="1460"/>
                    <a:pt x="17661" y="1399"/>
                    <a:pt x="17630" y="1338"/>
                  </a:cubicBezTo>
                  <a:cubicBezTo>
                    <a:pt x="17630" y="1277"/>
                    <a:pt x="17569" y="1217"/>
                    <a:pt x="17509" y="1186"/>
                  </a:cubicBezTo>
                  <a:cubicBezTo>
                    <a:pt x="17417" y="1125"/>
                    <a:pt x="17296" y="1095"/>
                    <a:pt x="17205" y="1065"/>
                  </a:cubicBezTo>
                  <a:cubicBezTo>
                    <a:pt x="17144" y="1034"/>
                    <a:pt x="17053" y="1034"/>
                    <a:pt x="16992" y="1034"/>
                  </a:cubicBezTo>
                  <a:cubicBezTo>
                    <a:pt x="16901" y="1034"/>
                    <a:pt x="16870" y="973"/>
                    <a:pt x="16901" y="821"/>
                  </a:cubicBezTo>
                  <a:cubicBezTo>
                    <a:pt x="16901" y="670"/>
                    <a:pt x="16901" y="609"/>
                    <a:pt x="16779" y="548"/>
                  </a:cubicBezTo>
                  <a:lnTo>
                    <a:pt x="16779" y="548"/>
                  </a:lnTo>
                  <a:lnTo>
                    <a:pt x="16749" y="548"/>
                  </a:lnTo>
                  <a:lnTo>
                    <a:pt x="16536" y="609"/>
                  </a:lnTo>
                  <a:lnTo>
                    <a:pt x="16475" y="670"/>
                  </a:lnTo>
                  <a:lnTo>
                    <a:pt x="16445" y="670"/>
                  </a:lnTo>
                  <a:cubicBezTo>
                    <a:pt x="16445" y="700"/>
                    <a:pt x="16445" y="730"/>
                    <a:pt x="16414" y="791"/>
                  </a:cubicBezTo>
                  <a:cubicBezTo>
                    <a:pt x="16384" y="882"/>
                    <a:pt x="16293" y="913"/>
                    <a:pt x="16202" y="852"/>
                  </a:cubicBezTo>
                  <a:cubicBezTo>
                    <a:pt x="16171" y="852"/>
                    <a:pt x="16171" y="761"/>
                    <a:pt x="16141" y="730"/>
                  </a:cubicBezTo>
                  <a:cubicBezTo>
                    <a:pt x="16141" y="700"/>
                    <a:pt x="16171" y="700"/>
                    <a:pt x="16202" y="700"/>
                  </a:cubicBezTo>
                  <a:cubicBezTo>
                    <a:pt x="16293" y="700"/>
                    <a:pt x="16354" y="670"/>
                    <a:pt x="16445" y="670"/>
                  </a:cubicBezTo>
                  <a:lnTo>
                    <a:pt x="16445" y="639"/>
                  </a:lnTo>
                  <a:lnTo>
                    <a:pt x="16536" y="609"/>
                  </a:lnTo>
                  <a:cubicBezTo>
                    <a:pt x="16597" y="578"/>
                    <a:pt x="16658" y="548"/>
                    <a:pt x="16749" y="548"/>
                  </a:cubicBezTo>
                  <a:lnTo>
                    <a:pt x="16779" y="548"/>
                  </a:lnTo>
                  <a:lnTo>
                    <a:pt x="16779" y="548"/>
                  </a:lnTo>
                  <a:cubicBezTo>
                    <a:pt x="16718" y="396"/>
                    <a:pt x="16627" y="214"/>
                    <a:pt x="16506" y="92"/>
                  </a:cubicBezTo>
                  <a:cubicBezTo>
                    <a:pt x="16445" y="31"/>
                    <a:pt x="16354" y="1"/>
                    <a:pt x="16262" y="31"/>
                  </a:cubicBezTo>
                  <a:cubicBezTo>
                    <a:pt x="16110" y="92"/>
                    <a:pt x="15958" y="153"/>
                    <a:pt x="15837" y="244"/>
                  </a:cubicBezTo>
                  <a:cubicBezTo>
                    <a:pt x="15654" y="396"/>
                    <a:pt x="15411" y="426"/>
                    <a:pt x="15168" y="335"/>
                  </a:cubicBezTo>
                  <a:lnTo>
                    <a:pt x="14803" y="214"/>
                  </a:lnTo>
                  <a:cubicBezTo>
                    <a:pt x="14591" y="153"/>
                    <a:pt x="14378" y="244"/>
                    <a:pt x="14256" y="396"/>
                  </a:cubicBezTo>
                  <a:cubicBezTo>
                    <a:pt x="14195" y="426"/>
                    <a:pt x="14195" y="518"/>
                    <a:pt x="14135" y="578"/>
                  </a:cubicBezTo>
                  <a:cubicBezTo>
                    <a:pt x="14104" y="609"/>
                    <a:pt x="14043" y="670"/>
                    <a:pt x="13983" y="700"/>
                  </a:cubicBezTo>
                  <a:cubicBezTo>
                    <a:pt x="13831" y="761"/>
                    <a:pt x="13648" y="761"/>
                    <a:pt x="13466" y="730"/>
                  </a:cubicBezTo>
                  <a:cubicBezTo>
                    <a:pt x="13223" y="670"/>
                    <a:pt x="12949" y="730"/>
                    <a:pt x="12736" y="882"/>
                  </a:cubicBezTo>
                  <a:cubicBezTo>
                    <a:pt x="12341" y="1125"/>
                    <a:pt x="11946" y="1369"/>
                    <a:pt x="11581" y="1703"/>
                  </a:cubicBezTo>
                  <a:cubicBezTo>
                    <a:pt x="11521" y="1733"/>
                    <a:pt x="11460" y="1794"/>
                    <a:pt x="11429" y="1825"/>
                  </a:cubicBezTo>
                  <a:cubicBezTo>
                    <a:pt x="10974" y="2068"/>
                    <a:pt x="10518" y="2311"/>
                    <a:pt x="10001" y="2007"/>
                  </a:cubicBezTo>
                  <a:lnTo>
                    <a:pt x="9940" y="1977"/>
                  </a:lnTo>
                  <a:cubicBezTo>
                    <a:pt x="9788" y="1885"/>
                    <a:pt x="9575" y="1946"/>
                    <a:pt x="9454" y="2098"/>
                  </a:cubicBezTo>
                  <a:cubicBezTo>
                    <a:pt x="9363" y="2250"/>
                    <a:pt x="9271" y="2372"/>
                    <a:pt x="9150" y="2493"/>
                  </a:cubicBezTo>
                  <a:cubicBezTo>
                    <a:pt x="8967" y="2615"/>
                    <a:pt x="8907" y="2828"/>
                    <a:pt x="9028" y="3010"/>
                  </a:cubicBezTo>
                  <a:cubicBezTo>
                    <a:pt x="9059" y="3162"/>
                    <a:pt x="9089" y="3314"/>
                    <a:pt x="9150" y="3466"/>
                  </a:cubicBezTo>
                  <a:cubicBezTo>
                    <a:pt x="9332" y="3891"/>
                    <a:pt x="9302" y="4347"/>
                    <a:pt x="9089" y="4712"/>
                  </a:cubicBezTo>
                  <a:cubicBezTo>
                    <a:pt x="9059" y="4834"/>
                    <a:pt x="9119" y="4955"/>
                    <a:pt x="9211" y="5016"/>
                  </a:cubicBezTo>
                  <a:cubicBezTo>
                    <a:pt x="9302" y="5107"/>
                    <a:pt x="9454" y="5168"/>
                    <a:pt x="9545" y="5229"/>
                  </a:cubicBezTo>
                  <a:cubicBezTo>
                    <a:pt x="9575" y="5259"/>
                    <a:pt x="9575" y="5320"/>
                    <a:pt x="9575" y="5350"/>
                  </a:cubicBezTo>
                  <a:lnTo>
                    <a:pt x="9515" y="5381"/>
                  </a:lnTo>
                  <a:cubicBezTo>
                    <a:pt x="9454" y="5381"/>
                    <a:pt x="9393" y="5411"/>
                    <a:pt x="9363" y="5472"/>
                  </a:cubicBezTo>
                  <a:cubicBezTo>
                    <a:pt x="9332" y="5654"/>
                    <a:pt x="9332" y="5837"/>
                    <a:pt x="9332" y="6019"/>
                  </a:cubicBezTo>
                  <a:cubicBezTo>
                    <a:pt x="9332" y="6050"/>
                    <a:pt x="9393" y="6080"/>
                    <a:pt x="9423" y="6110"/>
                  </a:cubicBezTo>
                  <a:cubicBezTo>
                    <a:pt x="9484" y="6110"/>
                    <a:pt x="9545" y="6110"/>
                    <a:pt x="9606" y="6110"/>
                  </a:cubicBezTo>
                  <a:lnTo>
                    <a:pt x="9606" y="6080"/>
                  </a:lnTo>
                  <a:lnTo>
                    <a:pt x="9606" y="6080"/>
                  </a:lnTo>
                  <a:lnTo>
                    <a:pt x="9606" y="5958"/>
                  </a:lnTo>
                  <a:lnTo>
                    <a:pt x="9606" y="5958"/>
                  </a:lnTo>
                  <a:lnTo>
                    <a:pt x="9606" y="5928"/>
                  </a:lnTo>
                  <a:lnTo>
                    <a:pt x="9636" y="5958"/>
                  </a:lnTo>
                  <a:lnTo>
                    <a:pt x="9636" y="5958"/>
                  </a:lnTo>
                  <a:cubicBezTo>
                    <a:pt x="9818" y="5898"/>
                    <a:pt x="10031" y="5928"/>
                    <a:pt x="10214" y="5989"/>
                  </a:cubicBezTo>
                  <a:cubicBezTo>
                    <a:pt x="10244" y="6050"/>
                    <a:pt x="10274" y="6110"/>
                    <a:pt x="10244" y="6171"/>
                  </a:cubicBezTo>
                  <a:cubicBezTo>
                    <a:pt x="10214" y="6201"/>
                    <a:pt x="10183" y="6232"/>
                    <a:pt x="10153" y="6232"/>
                  </a:cubicBezTo>
                  <a:cubicBezTo>
                    <a:pt x="9970" y="6201"/>
                    <a:pt x="9788" y="6141"/>
                    <a:pt x="9606" y="6050"/>
                  </a:cubicBezTo>
                  <a:lnTo>
                    <a:pt x="9606" y="6050"/>
                  </a:lnTo>
                  <a:lnTo>
                    <a:pt x="9575" y="6050"/>
                  </a:lnTo>
                  <a:cubicBezTo>
                    <a:pt x="9575" y="6141"/>
                    <a:pt x="9575" y="6232"/>
                    <a:pt x="9454" y="6262"/>
                  </a:cubicBezTo>
                  <a:cubicBezTo>
                    <a:pt x="9332" y="6262"/>
                    <a:pt x="9211" y="6323"/>
                    <a:pt x="9089" y="6384"/>
                  </a:cubicBezTo>
                  <a:cubicBezTo>
                    <a:pt x="8967" y="6475"/>
                    <a:pt x="8815" y="6475"/>
                    <a:pt x="8694" y="6384"/>
                  </a:cubicBezTo>
                  <a:cubicBezTo>
                    <a:pt x="8572" y="6323"/>
                    <a:pt x="8420" y="6232"/>
                    <a:pt x="8299" y="6171"/>
                  </a:cubicBezTo>
                  <a:cubicBezTo>
                    <a:pt x="8208" y="6110"/>
                    <a:pt x="8177" y="6019"/>
                    <a:pt x="8238" y="5928"/>
                  </a:cubicBezTo>
                  <a:cubicBezTo>
                    <a:pt x="8268" y="5867"/>
                    <a:pt x="8329" y="5776"/>
                    <a:pt x="8390" y="5715"/>
                  </a:cubicBezTo>
                  <a:cubicBezTo>
                    <a:pt x="8451" y="5563"/>
                    <a:pt x="8359" y="5381"/>
                    <a:pt x="8177" y="5350"/>
                  </a:cubicBezTo>
                  <a:cubicBezTo>
                    <a:pt x="7995" y="5350"/>
                    <a:pt x="7812" y="5350"/>
                    <a:pt x="7660" y="5381"/>
                  </a:cubicBezTo>
                  <a:cubicBezTo>
                    <a:pt x="7539" y="5411"/>
                    <a:pt x="7417" y="5442"/>
                    <a:pt x="7356" y="5533"/>
                  </a:cubicBezTo>
                  <a:cubicBezTo>
                    <a:pt x="7265" y="5624"/>
                    <a:pt x="7113" y="5685"/>
                    <a:pt x="6992" y="5624"/>
                  </a:cubicBezTo>
                  <a:cubicBezTo>
                    <a:pt x="6870" y="5654"/>
                    <a:pt x="6749" y="5654"/>
                    <a:pt x="6657" y="5685"/>
                  </a:cubicBezTo>
                  <a:cubicBezTo>
                    <a:pt x="6353" y="5776"/>
                    <a:pt x="6049" y="5898"/>
                    <a:pt x="5776" y="6050"/>
                  </a:cubicBezTo>
                  <a:cubicBezTo>
                    <a:pt x="5685" y="6110"/>
                    <a:pt x="5624" y="6262"/>
                    <a:pt x="5715" y="6353"/>
                  </a:cubicBezTo>
                  <a:cubicBezTo>
                    <a:pt x="5806" y="6505"/>
                    <a:pt x="5928" y="6627"/>
                    <a:pt x="6019" y="6779"/>
                  </a:cubicBezTo>
                  <a:cubicBezTo>
                    <a:pt x="6049" y="6840"/>
                    <a:pt x="6019" y="6870"/>
                    <a:pt x="5928" y="6931"/>
                  </a:cubicBezTo>
                  <a:cubicBezTo>
                    <a:pt x="5897" y="6931"/>
                    <a:pt x="5806" y="6961"/>
                    <a:pt x="5806" y="6992"/>
                  </a:cubicBezTo>
                  <a:cubicBezTo>
                    <a:pt x="5776" y="7205"/>
                    <a:pt x="5654" y="7387"/>
                    <a:pt x="5593" y="7600"/>
                  </a:cubicBezTo>
                  <a:cubicBezTo>
                    <a:pt x="5563" y="7691"/>
                    <a:pt x="5563" y="7782"/>
                    <a:pt x="5624" y="7873"/>
                  </a:cubicBezTo>
                  <a:cubicBezTo>
                    <a:pt x="5745" y="8116"/>
                    <a:pt x="5989" y="8299"/>
                    <a:pt x="6293" y="8238"/>
                  </a:cubicBezTo>
                  <a:cubicBezTo>
                    <a:pt x="6536" y="8208"/>
                    <a:pt x="6779" y="8268"/>
                    <a:pt x="6992" y="8420"/>
                  </a:cubicBezTo>
                  <a:cubicBezTo>
                    <a:pt x="7083" y="8512"/>
                    <a:pt x="7235" y="8512"/>
                    <a:pt x="7356" y="8451"/>
                  </a:cubicBezTo>
                  <a:cubicBezTo>
                    <a:pt x="7600" y="8329"/>
                    <a:pt x="7812" y="8238"/>
                    <a:pt x="8056" y="8177"/>
                  </a:cubicBezTo>
                  <a:cubicBezTo>
                    <a:pt x="8116" y="8147"/>
                    <a:pt x="8177" y="8147"/>
                    <a:pt x="8268" y="8177"/>
                  </a:cubicBezTo>
                  <a:cubicBezTo>
                    <a:pt x="8268" y="8177"/>
                    <a:pt x="8299" y="8177"/>
                    <a:pt x="8299" y="8208"/>
                  </a:cubicBezTo>
                  <a:cubicBezTo>
                    <a:pt x="8299" y="8238"/>
                    <a:pt x="8299" y="8238"/>
                    <a:pt x="8299" y="8268"/>
                  </a:cubicBezTo>
                  <a:cubicBezTo>
                    <a:pt x="8268" y="8299"/>
                    <a:pt x="8238" y="8329"/>
                    <a:pt x="8177" y="8329"/>
                  </a:cubicBezTo>
                  <a:cubicBezTo>
                    <a:pt x="8056" y="8360"/>
                    <a:pt x="7964" y="8420"/>
                    <a:pt x="7995" y="8572"/>
                  </a:cubicBezTo>
                  <a:cubicBezTo>
                    <a:pt x="8025" y="8633"/>
                    <a:pt x="8025" y="8694"/>
                    <a:pt x="7995" y="8755"/>
                  </a:cubicBezTo>
                  <a:cubicBezTo>
                    <a:pt x="7904" y="8937"/>
                    <a:pt x="7843" y="9119"/>
                    <a:pt x="7782" y="9332"/>
                  </a:cubicBezTo>
                  <a:cubicBezTo>
                    <a:pt x="7691" y="9575"/>
                    <a:pt x="7448" y="9758"/>
                    <a:pt x="7174" y="9788"/>
                  </a:cubicBezTo>
                  <a:cubicBezTo>
                    <a:pt x="7113" y="9788"/>
                    <a:pt x="7083" y="9758"/>
                    <a:pt x="7052" y="9727"/>
                  </a:cubicBezTo>
                  <a:cubicBezTo>
                    <a:pt x="6961" y="9697"/>
                    <a:pt x="6901" y="9636"/>
                    <a:pt x="6840" y="9575"/>
                  </a:cubicBezTo>
                  <a:cubicBezTo>
                    <a:pt x="6779" y="9545"/>
                    <a:pt x="6749" y="9454"/>
                    <a:pt x="6688" y="9454"/>
                  </a:cubicBezTo>
                  <a:cubicBezTo>
                    <a:pt x="6657" y="9423"/>
                    <a:pt x="6627" y="9545"/>
                    <a:pt x="6597" y="9606"/>
                  </a:cubicBezTo>
                  <a:cubicBezTo>
                    <a:pt x="6505" y="9849"/>
                    <a:pt x="6293" y="10001"/>
                    <a:pt x="6049" y="10031"/>
                  </a:cubicBezTo>
                  <a:cubicBezTo>
                    <a:pt x="5989" y="10031"/>
                    <a:pt x="5958" y="10001"/>
                    <a:pt x="5928" y="9971"/>
                  </a:cubicBezTo>
                  <a:cubicBezTo>
                    <a:pt x="5897" y="9940"/>
                    <a:pt x="5867" y="9910"/>
                    <a:pt x="5837" y="9849"/>
                  </a:cubicBezTo>
                  <a:cubicBezTo>
                    <a:pt x="5715" y="9697"/>
                    <a:pt x="5593" y="9636"/>
                    <a:pt x="5472" y="9727"/>
                  </a:cubicBezTo>
                  <a:cubicBezTo>
                    <a:pt x="5198" y="9879"/>
                    <a:pt x="4955" y="10001"/>
                    <a:pt x="4864" y="10335"/>
                  </a:cubicBezTo>
                  <a:cubicBezTo>
                    <a:pt x="4834" y="10366"/>
                    <a:pt x="4803" y="10426"/>
                    <a:pt x="4773" y="10426"/>
                  </a:cubicBezTo>
                  <a:cubicBezTo>
                    <a:pt x="4408" y="10700"/>
                    <a:pt x="4074" y="10974"/>
                    <a:pt x="3739" y="11308"/>
                  </a:cubicBezTo>
                  <a:cubicBezTo>
                    <a:pt x="3496" y="11460"/>
                    <a:pt x="3375" y="11733"/>
                    <a:pt x="3466" y="12007"/>
                  </a:cubicBezTo>
                  <a:cubicBezTo>
                    <a:pt x="3496" y="12129"/>
                    <a:pt x="3527" y="12220"/>
                    <a:pt x="3557" y="12341"/>
                  </a:cubicBezTo>
                  <a:cubicBezTo>
                    <a:pt x="3587" y="12463"/>
                    <a:pt x="3557" y="12585"/>
                    <a:pt x="3496" y="12645"/>
                  </a:cubicBezTo>
                  <a:cubicBezTo>
                    <a:pt x="3314" y="12828"/>
                    <a:pt x="3253" y="13101"/>
                    <a:pt x="3344" y="13344"/>
                  </a:cubicBezTo>
                  <a:cubicBezTo>
                    <a:pt x="3375" y="13496"/>
                    <a:pt x="3405" y="13648"/>
                    <a:pt x="3466" y="13800"/>
                  </a:cubicBezTo>
                  <a:cubicBezTo>
                    <a:pt x="3496" y="13892"/>
                    <a:pt x="3557" y="13952"/>
                    <a:pt x="3648" y="13983"/>
                  </a:cubicBezTo>
                  <a:cubicBezTo>
                    <a:pt x="3739" y="14013"/>
                    <a:pt x="3831" y="14044"/>
                    <a:pt x="3922" y="14044"/>
                  </a:cubicBezTo>
                  <a:cubicBezTo>
                    <a:pt x="4074" y="13983"/>
                    <a:pt x="4256" y="13952"/>
                    <a:pt x="4438" y="13983"/>
                  </a:cubicBezTo>
                  <a:lnTo>
                    <a:pt x="4438" y="13983"/>
                  </a:lnTo>
                  <a:lnTo>
                    <a:pt x="4438" y="13922"/>
                  </a:lnTo>
                  <a:lnTo>
                    <a:pt x="4438" y="13800"/>
                  </a:lnTo>
                  <a:lnTo>
                    <a:pt x="4438" y="13740"/>
                  </a:lnTo>
                  <a:cubicBezTo>
                    <a:pt x="4438" y="13709"/>
                    <a:pt x="4499" y="13740"/>
                    <a:pt x="4469" y="13800"/>
                  </a:cubicBezTo>
                  <a:cubicBezTo>
                    <a:pt x="4438" y="13861"/>
                    <a:pt x="4438" y="13892"/>
                    <a:pt x="4408" y="13922"/>
                  </a:cubicBezTo>
                  <a:lnTo>
                    <a:pt x="4408" y="13983"/>
                  </a:lnTo>
                  <a:lnTo>
                    <a:pt x="4408" y="13983"/>
                  </a:lnTo>
                  <a:cubicBezTo>
                    <a:pt x="4378" y="14104"/>
                    <a:pt x="4378" y="14196"/>
                    <a:pt x="4347" y="14317"/>
                  </a:cubicBezTo>
                  <a:cubicBezTo>
                    <a:pt x="4347" y="14469"/>
                    <a:pt x="4286" y="14621"/>
                    <a:pt x="4134" y="14712"/>
                  </a:cubicBezTo>
                  <a:cubicBezTo>
                    <a:pt x="4043" y="14803"/>
                    <a:pt x="4043" y="14925"/>
                    <a:pt x="4104" y="15016"/>
                  </a:cubicBezTo>
                  <a:cubicBezTo>
                    <a:pt x="4134" y="15107"/>
                    <a:pt x="4134" y="15199"/>
                    <a:pt x="4074" y="15290"/>
                  </a:cubicBezTo>
                  <a:cubicBezTo>
                    <a:pt x="4043" y="15351"/>
                    <a:pt x="4013" y="15381"/>
                    <a:pt x="3983" y="15442"/>
                  </a:cubicBezTo>
                  <a:cubicBezTo>
                    <a:pt x="3952" y="15503"/>
                    <a:pt x="3952" y="15563"/>
                    <a:pt x="4013" y="15594"/>
                  </a:cubicBezTo>
                  <a:cubicBezTo>
                    <a:pt x="4195" y="15655"/>
                    <a:pt x="4378" y="15715"/>
                    <a:pt x="4530" y="15472"/>
                  </a:cubicBezTo>
                  <a:cubicBezTo>
                    <a:pt x="4530" y="15472"/>
                    <a:pt x="4590" y="15442"/>
                    <a:pt x="4590" y="15442"/>
                  </a:cubicBezTo>
                  <a:cubicBezTo>
                    <a:pt x="4773" y="15624"/>
                    <a:pt x="5016" y="15746"/>
                    <a:pt x="5077" y="16019"/>
                  </a:cubicBezTo>
                  <a:cubicBezTo>
                    <a:pt x="5077" y="16080"/>
                    <a:pt x="5168" y="16080"/>
                    <a:pt x="5229" y="16019"/>
                  </a:cubicBezTo>
                  <a:cubicBezTo>
                    <a:pt x="5259" y="15958"/>
                    <a:pt x="5229" y="15989"/>
                    <a:pt x="5259" y="15989"/>
                  </a:cubicBezTo>
                  <a:cubicBezTo>
                    <a:pt x="5350" y="15837"/>
                    <a:pt x="5350" y="15837"/>
                    <a:pt x="5563" y="15928"/>
                  </a:cubicBezTo>
                  <a:cubicBezTo>
                    <a:pt x="5624" y="15958"/>
                    <a:pt x="5685" y="15958"/>
                    <a:pt x="5776" y="15958"/>
                  </a:cubicBezTo>
                  <a:cubicBezTo>
                    <a:pt x="5837" y="15958"/>
                    <a:pt x="5897" y="15928"/>
                    <a:pt x="5958" y="15928"/>
                  </a:cubicBezTo>
                  <a:cubicBezTo>
                    <a:pt x="5989" y="15928"/>
                    <a:pt x="6019" y="15928"/>
                    <a:pt x="6019" y="15928"/>
                  </a:cubicBezTo>
                  <a:cubicBezTo>
                    <a:pt x="6080" y="15958"/>
                    <a:pt x="6080" y="15989"/>
                    <a:pt x="6019" y="16019"/>
                  </a:cubicBezTo>
                  <a:cubicBezTo>
                    <a:pt x="5837" y="16171"/>
                    <a:pt x="5715" y="16354"/>
                    <a:pt x="5624" y="16536"/>
                  </a:cubicBezTo>
                  <a:cubicBezTo>
                    <a:pt x="5381" y="17022"/>
                    <a:pt x="5016" y="17417"/>
                    <a:pt x="4560" y="17691"/>
                  </a:cubicBezTo>
                  <a:cubicBezTo>
                    <a:pt x="4408" y="17752"/>
                    <a:pt x="4286" y="17873"/>
                    <a:pt x="4104" y="17965"/>
                  </a:cubicBezTo>
                  <a:cubicBezTo>
                    <a:pt x="3831" y="18056"/>
                    <a:pt x="3587" y="18238"/>
                    <a:pt x="3314" y="18360"/>
                  </a:cubicBezTo>
                  <a:cubicBezTo>
                    <a:pt x="3162" y="18451"/>
                    <a:pt x="3010" y="18572"/>
                    <a:pt x="2919" y="18694"/>
                  </a:cubicBezTo>
                  <a:cubicBezTo>
                    <a:pt x="2858" y="18785"/>
                    <a:pt x="2736" y="18816"/>
                    <a:pt x="2676" y="18755"/>
                  </a:cubicBezTo>
                  <a:cubicBezTo>
                    <a:pt x="2463" y="18694"/>
                    <a:pt x="2250" y="18755"/>
                    <a:pt x="2068" y="18846"/>
                  </a:cubicBezTo>
                  <a:cubicBezTo>
                    <a:pt x="1916" y="18968"/>
                    <a:pt x="1764" y="19059"/>
                    <a:pt x="1642" y="19180"/>
                  </a:cubicBezTo>
                  <a:cubicBezTo>
                    <a:pt x="1429" y="19393"/>
                    <a:pt x="1125" y="19515"/>
                    <a:pt x="852" y="19515"/>
                  </a:cubicBezTo>
                  <a:cubicBezTo>
                    <a:pt x="730" y="19515"/>
                    <a:pt x="609" y="19545"/>
                    <a:pt x="487" y="19545"/>
                  </a:cubicBezTo>
                  <a:cubicBezTo>
                    <a:pt x="305" y="19576"/>
                    <a:pt x="122" y="19697"/>
                    <a:pt x="31" y="19880"/>
                  </a:cubicBezTo>
                  <a:cubicBezTo>
                    <a:pt x="1" y="19940"/>
                    <a:pt x="1" y="19971"/>
                    <a:pt x="31" y="20001"/>
                  </a:cubicBezTo>
                  <a:cubicBezTo>
                    <a:pt x="31" y="20062"/>
                    <a:pt x="92" y="20062"/>
                    <a:pt x="122" y="20092"/>
                  </a:cubicBezTo>
                  <a:cubicBezTo>
                    <a:pt x="183" y="20092"/>
                    <a:pt x="244" y="20062"/>
                    <a:pt x="335" y="20031"/>
                  </a:cubicBezTo>
                  <a:cubicBezTo>
                    <a:pt x="457" y="20001"/>
                    <a:pt x="609" y="20031"/>
                    <a:pt x="730" y="20001"/>
                  </a:cubicBezTo>
                  <a:cubicBezTo>
                    <a:pt x="821" y="20001"/>
                    <a:pt x="913" y="19971"/>
                    <a:pt x="973" y="19910"/>
                  </a:cubicBezTo>
                  <a:cubicBezTo>
                    <a:pt x="1125" y="19758"/>
                    <a:pt x="1308" y="19667"/>
                    <a:pt x="1520" y="19697"/>
                  </a:cubicBezTo>
                  <a:cubicBezTo>
                    <a:pt x="1794" y="19697"/>
                    <a:pt x="2037" y="19515"/>
                    <a:pt x="2159" y="19272"/>
                  </a:cubicBezTo>
                  <a:lnTo>
                    <a:pt x="2159" y="19241"/>
                  </a:lnTo>
                  <a:lnTo>
                    <a:pt x="2220" y="19241"/>
                  </a:lnTo>
                  <a:lnTo>
                    <a:pt x="2189" y="19272"/>
                  </a:lnTo>
                  <a:lnTo>
                    <a:pt x="2341" y="19545"/>
                  </a:lnTo>
                  <a:cubicBezTo>
                    <a:pt x="2402" y="19606"/>
                    <a:pt x="2402" y="19606"/>
                    <a:pt x="2463" y="19484"/>
                  </a:cubicBezTo>
                  <a:cubicBezTo>
                    <a:pt x="2493" y="19454"/>
                    <a:pt x="2493" y="19393"/>
                    <a:pt x="2524" y="19393"/>
                  </a:cubicBezTo>
                  <a:cubicBezTo>
                    <a:pt x="2736" y="19332"/>
                    <a:pt x="2919" y="19272"/>
                    <a:pt x="3131" y="19272"/>
                  </a:cubicBezTo>
                  <a:cubicBezTo>
                    <a:pt x="3223" y="19272"/>
                    <a:pt x="3283" y="19332"/>
                    <a:pt x="3375" y="19241"/>
                  </a:cubicBezTo>
                  <a:cubicBezTo>
                    <a:pt x="3466" y="19180"/>
                    <a:pt x="3587" y="19120"/>
                    <a:pt x="3739" y="19059"/>
                  </a:cubicBezTo>
                  <a:cubicBezTo>
                    <a:pt x="3922" y="18968"/>
                    <a:pt x="4165" y="18937"/>
                    <a:pt x="4256" y="18694"/>
                  </a:cubicBezTo>
                  <a:cubicBezTo>
                    <a:pt x="4408" y="18603"/>
                    <a:pt x="4560" y="18512"/>
                    <a:pt x="4742" y="18421"/>
                  </a:cubicBezTo>
                  <a:cubicBezTo>
                    <a:pt x="4773" y="18390"/>
                    <a:pt x="4864" y="18421"/>
                    <a:pt x="4925" y="18451"/>
                  </a:cubicBezTo>
                  <a:cubicBezTo>
                    <a:pt x="4955" y="18390"/>
                    <a:pt x="4986" y="18299"/>
                    <a:pt x="5016" y="18299"/>
                  </a:cubicBezTo>
                  <a:cubicBezTo>
                    <a:pt x="5168" y="18238"/>
                    <a:pt x="5320" y="18177"/>
                    <a:pt x="5472" y="18117"/>
                  </a:cubicBezTo>
                  <a:cubicBezTo>
                    <a:pt x="5593" y="18056"/>
                    <a:pt x="5745" y="17934"/>
                    <a:pt x="5806" y="17782"/>
                  </a:cubicBezTo>
                  <a:cubicBezTo>
                    <a:pt x="5837" y="17752"/>
                    <a:pt x="5867" y="17691"/>
                    <a:pt x="5928" y="17661"/>
                  </a:cubicBezTo>
                  <a:cubicBezTo>
                    <a:pt x="6232" y="17448"/>
                    <a:pt x="6566" y="17296"/>
                    <a:pt x="6901" y="17174"/>
                  </a:cubicBezTo>
                  <a:cubicBezTo>
                    <a:pt x="7144" y="17144"/>
                    <a:pt x="7356" y="16992"/>
                    <a:pt x="7508" y="16810"/>
                  </a:cubicBezTo>
                  <a:cubicBezTo>
                    <a:pt x="7569" y="16718"/>
                    <a:pt x="7660" y="16658"/>
                    <a:pt x="7782" y="16597"/>
                  </a:cubicBezTo>
                  <a:cubicBezTo>
                    <a:pt x="7843" y="16566"/>
                    <a:pt x="7934" y="16536"/>
                    <a:pt x="8025" y="16475"/>
                  </a:cubicBezTo>
                  <a:cubicBezTo>
                    <a:pt x="8147" y="16414"/>
                    <a:pt x="8177" y="16262"/>
                    <a:pt x="8116" y="16141"/>
                  </a:cubicBezTo>
                  <a:cubicBezTo>
                    <a:pt x="8086" y="16080"/>
                    <a:pt x="8056" y="16019"/>
                    <a:pt x="8025" y="15958"/>
                  </a:cubicBezTo>
                  <a:cubicBezTo>
                    <a:pt x="7964" y="15867"/>
                    <a:pt x="7995" y="15776"/>
                    <a:pt x="8056" y="15715"/>
                  </a:cubicBezTo>
                  <a:cubicBezTo>
                    <a:pt x="8177" y="15563"/>
                    <a:pt x="8359" y="15503"/>
                    <a:pt x="8542" y="15533"/>
                  </a:cubicBezTo>
                  <a:cubicBezTo>
                    <a:pt x="8663" y="15563"/>
                    <a:pt x="8785" y="15533"/>
                    <a:pt x="8876" y="15472"/>
                  </a:cubicBezTo>
                  <a:cubicBezTo>
                    <a:pt x="8998" y="15351"/>
                    <a:pt x="9150" y="15259"/>
                    <a:pt x="9211" y="15047"/>
                  </a:cubicBezTo>
                  <a:cubicBezTo>
                    <a:pt x="9241" y="14955"/>
                    <a:pt x="9332" y="14864"/>
                    <a:pt x="9454" y="14864"/>
                  </a:cubicBezTo>
                  <a:cubicBezTo>
                    <a:pt x="9545" y="14864"/>
                    <a:pt x="9636" y="14834"/>
                    <a:pt x="9697" y="14743"/>
                  </a:cubicBezTo>
                  <a:cubicBezTo>
                    <a:pt x="9910" y="14348"/>
                    <a:pt x="10335" y="14226"/>
                    <a:pt x="10730" y="14044"/>
                  </a:cubicBezTo>
                  <a:cubicBezTo>
                    <a:pt x="10852" y="13983"/>
                    <a:pt x="11004" y="14074"/>
                    <a:pt x="11004" y="14226"/>
                  </a:cubicBezTo>
                  <a:cubicBezTo>
                    <a:pt x="11034" y="14287"/>
                    <a:pt x="11034" y="14378"/>
                    <a:pt x="11004" y="14439"/>
                  </a:cubicBezTo>
                  <a:cubicBezTo>
                    <a:pt x="11004" y="14469"/>
                    <a:pt x="10943" y="14499"/>
                    <a:pt x="10913" y="14499"/>
                  </a:cubicBezTo>
                  <a:cubicBezTo>
                    <a:pt x="10670" y="14348"/>
                    <a:pt x="10396" y="14378"/>
                    <a:pt x="10153" y="14530"/>
                  </a:cubicBezTo>
                  <a:cubicBezTo>
                    <a:pt x="10092" y="14560"/>
                    <a:pt x="10062" y="14621"/>
                    <a:pt x="10031" y="14682"/>
                  </a:cubicBezTo>
                  <a:cubicBezTo>
                    <a:pt x="9879" y="14986"/>
                    <a:pt x="9667" y="15259"/>
                    <a:pt x="9423" y="15472"/>
                  </a:cubicBezTo>
                  <a:cubicBezTo>
                    <a:pt x="9332" y="15563"/>
                    <a:pt x="9332" y="15715"/>
                    <a:pt x="9423" y="15776"/>
                  </a:cubicBezTo>
                  <a:cubicBezTo>
                    <a:pt x="9454" y="15837"/>
                    <a:pt x="9454" y="15837"/>
                    <a:pt x="9423" y="15867"/>
                  </a:cubicBezTo>
                  <a:lnTo>
                    <a:pt x="9059" y="16080"/>
                  </a:lnTo>
                  <a:cubicBezTo>
                    <a:pt x="8998" y="16110"/>
                    <a:pt x="8967" y="16202"/>
                    <a:pt x="9028" y="16262"/>
                  </a:cubicBezTo>
                  <a:cubicBezTo>
                    <a:pt x="9059" y="16293"/>
                    <a:pt x="9119" y="16354"/>
                    <a:pt x="9150" y="16354"/>
                  </a:cubicBezTo>
                  <a:cubicBezTo>
                    <a:pt x="9271" y="16384"/>
                    <a:pt x="9393" y="16354"/>
                    <a:pt x="9484" y="16293"/>
                  </a:cubicBezTo>
                  <a:cubicBezTo>
                    <a:pt x="9697" y="16202"/>
                    <a:pt x="9910" y="16110"/>
                    <a:pt x="10122" y="16050"/>
                  </a:cubicBezTo>
                  <a:cubicBezTo>
                    <a:pt x="10214" y="16019"/>
                    <a:pt x="10274" y="15989"/>
                    <a:pt x="10366" y="15958"/>
                  </a:cubicBezTo>
                  <a:cubicBezTo>
                    <a:pt x="10548" y="15806"/>
                    <a:pt x="10791" y="15746"/>
                    <a:pt x="11004" y="15776"/>
                  </a:cubicBezTo>
                  <a:cubicBezTo>
                    <a:pt x="11065" y="15776"/>
                    <a:pt x="11126" y="15746"/>
                    <a:pt x="11186" y="15715"/>
                  </a:cubicBezTo>
                  <a:cubicBezTo>
                    <a:pt x="11308" y="15655"/>
                    <a:pt x="11369" y="15594"/>
                    <a:pt x="11460" y="15503"/>
                  </a:cubicBezTo>
                  <a:cubicBezTo>
                    <a:pt x="11521" y="15411"/>
                    <a:pt x="11581" y="15442"/>
                    <a:pt x="11673" y="15503"/>
                  </a:cubicBezTo>
                  <a:lnTo>
                    <a:pt x="11794" y="15503"/>
                  </a:lnTo>
                  <a:cubicBezTo>
                    <a:pt x="11825" y="15381"/>
                    <a:pt x="11855" y="15290"/>
                    <a:pt x="11764" y="15229"/>
                  </a:cubicBezTo>
                  <a:cubicBezTo>
                    <a:pt x="11673" y="15168"/>
                    <a:pt x="11642" y="15077"/>
                    <a:pt x="11612" y="15016"/>
                  </a:cubicBezTo>
                  <a:cubicBezTo>
                    <a:pt x="11551" y="14864"/>
                    <a:pt x="11612" y="14743"/>
                    <a:pt x="11703" y="14651"/>
                  </a:cubicBezTo>
                  <a:cubicBezTo>
                    <a:pt x="11764" y="14591"/>
                    <a:pt x="11855" y="14591"/>
                    <a:pt x="11885" y="14651"/>
                  </a:cubicBezTo>
                  <a:cubicBezTo>
                    <a:pt x="11916" y="14773"/>
                    <a:pt x="11977" y="14895"/>
                    <a:pt x="12159" y="14834"/>
                  </a:cubicBezTo>
                  <a:cubicBezTo>
                    <a:pt x="12250" y="14834"/>
                    <a:pt x="12372" y="14834"/>
                    <a:pt x="12463" y="14834"/>
                  </a:cubicBezTo>
                  <a:lnTo>
                    <a:pt x="12463" y="14834"/>
                  </a:lnTo>
                  <a:lnTo>
                    <a:pt x="12493" y="14803"/>
                  </a:lnTo>
                  <a:lnTo>
                    <a:pt x="12493" y="14834"/>
                  </a:lnTo>
                  <a:lnTo>
                    <a:pt x="12493" y="14834"/>
                  </a:lnTo>
                  <a:cubicBezTo>
                    <a:pt x="12463" y="14895"/>
                    <a:pt x="12463" y="14955"/>
                    <a:pt x="12493" y="15016"/>
                  </a:cubicBezTo>
                  <a:cubicBezTo>
                    <a:pt x="12493" y="15290"/>
                    <a:pt x="12676" y="15503"/>
                    <a:pt x="12919" y="15594"/>
                  </a:cubicBezTo>
                  <a:cubicBezTo>
                    <a:pt x="13071" y="15655"/>
                    <a:pt x="13192" y="15776"/>
                    <a:pt x="13253" y="15928"/>
                  </a:cubicBezTo>
                  <a:cubicBezTo>
                    <a:pt x="13284" y="15989"/>
                    <a:pt x="13284" y="16050"/>
                    <a:pt x="13314" y="16110"/>
                  </a:cubicBezTo>
                  <a:cubicBezTo>
                    <a:pt x="13344" y="16202"/>
                    <a:pt x="13436" y="16262"/>
                    <a:pt x="13527" y="16262"/>
                  </a:cubicBezTo>
                  <a:cubicBezTo>
                    <a:pt x="13618" y="16293"/>
                    <a:pt x="13709" y="16293"/>
                    <a:pt x="13800" y="16293"/>
                  </a:cubicBezTo>
                  <a:cubicBezTo>
                    <a:pt x="14013" y="16293"/>
                    <a:pt x="14195" y="16384"/>
                    <a:pt x="14347" y="16506"/>
                  </a:cubicBezTo>
                  <a:cubicBezTo>
                    <a:pt x="14408" y="16566"/>
                    <a:pt x="14469" y="16597"/>
                    <a:pt x="14530" y="16627"/>
                  </a:cubicBezTo>
                  <a:lnTo>
                    <a:pt x="14530" y="16627"/>
                  </a:lnTo>
                  <a:lnTo>
                    <a:pt x="14560" y="16627"/>
                  </a:lnTo>
                  <a:lnTo>
                    <a:pt x="14560" y="16658"/>
                  </a:lnTo>
                  <a:lnTo>
                    <a:pt x="14560" y="16658"/>
                  </a:lnTo>
                  <a:cubicBezTo>
                    <a:pt x="14591" y="16688"/>
                    <a:pt x="14621" y="16749"/>
                    <a:pt x="14682" y="16810"/>
                  </a:cubicBezTo>
                  <a:cubicBezTo>
                    <a:pt x="14803" y="16962"/>
                    <a:pt x="15016" y="17053"/>
                    <a:pt x="15199" y="16992"/>
                  </a:cubicBezTo>
                  <a:cubicBezTo>
                    <a:pt x="15229" y="16992"/>
                    <a:pt x="15259" y="16992"/>
                    <a:pt x="15259" y="16992"/>
                  </a:cubicBezTo>
                  <a:cubicBezTo>
                    <a:pt x="15320" y="17022"/>
                    <a:pt x="15351" y="17083"/>
                    <a:pt x="15320" y="17114"/>
                  </a:cubicBezTo>
                  <a:cubicBezTo>
                    <a:pt x="15168" y="17205"/>
                    <a:pt x="15168" y="17417"/>
                    <a:pt x="15320" y="17509"/>
                  </a:cubicBezTo>
                  <a:cubicBezTo>
                    <a:pt x="15381" y="17600"/>
                    <a:pt x="15442" y="17661"/>
                    <a:pt x="15502" y="17721"/>
                  </a:cubicBezTo>
                  <a:cubicBezTo>
                    <a:pt x="15594" y="17782"/>
                    <a:pt x="15685" y="17813"/>
                    <a:pt x="15685" y="17965"/>
                  </a:cubicBezTo>
                  <a:cubicBezTo>
                    <a:pt x="15685" y="18056"/>
                    <a:pt x="15685" y="18147"/>
                    <a:pt x="15715" y="18238"/>
                  </a:cubicBezTo>
                  <a:cubicBezTo>
                    <a:pt x="15746" y="18421"/>
                    <a:pt x="15837" y="18603"/>
                    <a:pt x="15989" y="18755"/>
                  </a:cubicBezTo>
                  <a:cubicBezTo>
                    <a:pt x="16050" y="18846"/>
                    <a:pt x="16171" y="18907"/>
                    <a:pt x="16293" y="18876"/>
                  </a:cubicBezTo>
                  <a:cubicBezTo>
                    <a:pt x="16384" y="18876"/>
                    <a:pt x="16445" y="18785"/>
                    <a:pt x="16414" y="18694"/>
                  </a:cubicBezTo>
                  <a:cubicBezTo>
                    <a:pt x="16414" y="18633"/>
                    <a:pt x="16384" y="18572"/>
                    <a:pt x="16384" y="18512"/>
                  </a:cubicBezTo>
                  <a:cubicBezTo>
                    <a:pt x="16354" y="18481"/>
                    <a:pt x="16354" y="18451"/>
                    <a:pt x="16384" y="18451"/>
                  </a:cubicBezTo>
                  <a:cubicBezTo>
                    <a:pt x="16414" y="18390"/>
                    <a:pt x="16445" y="18390"/>
                    <a:pt x="16445" y="18481"/>
                  </a:cubicBezTo>
                  <a:cubicBezTo>
                    <a:pt x="16506" y="18542"/>
                    <a:pt x="16536" y="18633"/>
                    <a:pt x="16536" y="18724"/>
                  </a:cubicBezTo>
                  <a:cubicBezTo>
                    <a:pt x="16566" y="18846"/>
                    <a:pt x="16627" y="18968"/>
                    <a:pt x="16749" y="19059"/>
                  </a:cubicBezTo>
                  <a:cubicBezTo>
                    <a:pt x="16749" y="19089"/>
                    <a:pt x="16749" y="19120"/>
                    <a:pt x="16749" y="19120"/>
                  </a:cubicBezTo>
                  <a:cubicBezTo>
                    <a:pt x="16718" y="19180"/>
                    <a:pt x="16658" y="19180"/>
                    <a:pt x="16627" y="19150"/>
                  </a:cubicBezTo>
                  <a:cubicBezTo>
                    <a:pt x="16597" y="19120"/>
                    <a:pt x="16536" y="19089"/>
                    <a:pt x="16506" y="19089"/>
                  </a:cubicBezTo>
                  <a:cubicBezTo>
                    <a:pt x="16354" y="19059"/>
                    <a:pt x="16232" y="19120"/>
                    <a:pt x="16171" y="19241"/>
                  </a:cubicBezTo>
                  <a:cubicBezTo>
                    <a:pt x="16110" y="19363"/>
                    <a:pt x="16080" y="19484"/>
                    <a:pt x="16080" y="19606"/>
                  </a:cubicBezTo>
                  <a:cubicBezTo>
                    <a:pt x="16110" y="19758"/>
                    <a:pt x="16141" y="19880"/>
                    <a:pt x="16171" y="20001"/>
                  </a:cubicBezTo>
                  <a:lnTo>
                    <a:pt x="16141" y="20001"/>
                  </a:lnTo>
                  <a:lnTo>
                    <a:pt x="16141" y="20062"/>
                  </a:lnTo>
                  <a:lnTo>
                    <a:pt x="16141" y="20031"/>
                  </a:lnTo>
                  <a:cubicBezTo>
                    <a:pt x="16232" y="20123"/>
                    <a:pt x="16262" y="20275"/>
                    <a:pt x="16232" y="20396"/>
                  </a:cubicBezTo>
                  <a:cubicBezTo>
                    <a:pt x="16141" y="20609"/>
                    <a:pt x="16110" y="20822"/>
                    <a:pt x="16141" y="21065"/>
                  </a:cubicBezTo>
                  <a:cubicBezTo>
                    <a:pt x="16141" y="21065"/>
                    <a:pt x="16171" y="21126"/>
                    <a:pt x="16171" y="21126"/>
                  </a:cubicBezTo>
                  <a:cubicBezTo>
                    <a:pt x="16202" y="21126"/>
                    <a:pt x="16293" y="21126"/>
                    <a:pt x="16293" y="21065"/>
                  </a:cubicBezTo>
                  <a:cubicBezTo>
                    <a:pt x="16384" y="20943"/>
                    <a:pt x="16445" y="20791"/>
                    <a:pt x="16536" y="20639"/>
                  </a:cubicBezTo>
                  <a:lnTo>
                    <a:pt x="16536" y="20579"/>
                  </a:lnTo>
                  <a:lnTo>
                    <a:pt x="16566" y="20579"/>
                  </a:lnTo>
                  <a:cubicBezTo>
                    <a:pt x="16627" y="20487"/>
                    <a:pt x="16718" y="20457"/>
                    <a:pt x="16810" y="20457"/>
                  </a:cubicBezTo>
                  <a:lnTo>
                    <a:pt x="16810" y="20457"/>
                  </a:lnTo>
                  <a:lnTo>
                    <a:pt x="16810" y="20457"/>
                  </a:lnTo>
                  <a:cubicBezTo>
                    <a:pt x="16810" y="20457"/>
                    <a:pt x="16810" y="20427"/>
                    <a:pt x="16810" y="20427"/>
                  </a:cubicBezTo>
                  <a:cubicBezTo>
                    <a:pt x="17022" y="20183"/>
                    <a:pt x="17174" y="19910"/>
                    <a:pt x="17296" y="19636"/>
                  </a:cubicBezTo>
                  <a:cubicBezTo>
                    <a:pt x="17296" y="19606"/>
                    <a:pt x="17357" y="19606"/>
                    <a:pt x="17387" y="19606"/>
                  </a:cubicBezTo>
                  <a:cubicBezTo>
                    <a:pt x="17448" y="19606"/>
                    <a:pt x="17448" y="19636"/>
                    <a:pt x="17448" y="19667"/>
                  </a:cubicBezTo>
                  <a:cubicBezTo>
                    <a:pt x="17448" y="19728"/>
                    <a:pt x="17448" y="19788"/>
                    <a:pt x="17448" y="19849"/>
                  </a:cubicBezTo>
                  <a:cubicBezTo>
                    <a:pt x="17387" y="20001"/>
                    <a:pt x="17326" y="20153"/>
                    <a:pt x="17265" y="20275"/>
                  </a:cubicBezTo>
                  <a:cubicBezTo>
                    <a:pt x="17235" y="20396"/>
                    <a:pt x="17265" y="20487"/>
                    <a:pt x="17326" y="20579"/>
                  </a:cubicBezTo>
                  <a:lnTo>
                    <a:pt x="17357" y="20579"/>
                  </a:lnTo>
                  <a:lnTo>
                    <a:pt x="17357" y="20609"/>
                  </a:lnTo>
                  <a:cubicBezTo>
                    <a:pt x="17417" y="20670"/>
                    <a:pt x="17448" y="20761"/>
                    <a:pt x="17448" y="20852"/>
                  </a:cubicBezTo>
                  <a:lnTo>
                    <a:pt x="17478" y="20852"/>
                  </a:lnTo>
                  <a:lnTo>
                    <a:pt x="17478" y="20883"/>
                  </a:lnTo>
                  <a:lnTo>
                    <a:pt x="17448" y="20883"/>
                  </a:lnTo>
                  <a:cubicBezTo>
                    <a:pt x="17448" y="20883"/>
                    <a:pt x="17448" y="20852"/>
                    <a:pt x="17448" y="20852"/>
                  </a:cubicBezTo>
                  <a:cubicBezTo>
                    <a:pt x="17387" y="20791"/>
                    <a:pt x="17357" y="20700"/>
                    <a:pt x="17357" y="20639"/>
                  </a:cubicBezTo>
                  <a:lnTo>
                    <a:pt x="17357" y="20609"/>
                  </a:lnTo>
                  <a:lnTo>
                    <a:pt x="17357" y="20579"/>
                  </a:lnTo>
                  <a:cubicBezTo>
                    <a:pt x="17296" y="20579"/>
                    <a:pt x="17205" y="20548"/>
                    <a:pt x="17144" y="20518"/>
                  </a:cubicBezTo>
                  <a:cubicBezTo>
                    <a:pt x="17053" y="20487"/>
                    <a:pt x="16931" y="20487"/>
                    <a:pt x="16840" y="20487"/>
                  </a:cubicBezTo>
                  <a:lnTo>
                    <a:pt x="16810" y="20487"/>
                  </a:lnTo>
                  <a:cubicBezTo>
                    <a:pt x="16749" y="20548"/>
                    <a:pt x="16658" y="20609"/>
                    <a:pt x="16566" y="20579"/>
                  </a:cubicBezTo>
                  <a:lnTo>
                    <a:pt x="16566" y="20609"/>
                  </a:lnTo>
                  <a:lnTo>
                    <a:pt x="16536" y="20639"/>
                  </a:lnTo>
                  <a:cubicBezTo>
                    <a:pt x="16536" y="20852"/>
                    <a:pt x="16506" y="21035"/>
                    <a:pt x="16445" y="21217"/>
                  </a:cubicBezTo>
                  <a:cubicBezTo>
                    <a:pt x="16414" y="21308"/>
                    <a:pt x="16475" y="21399"/>
                    <a:pt x="16566" y="21430"/>
                  </a:cubicBezTo>
                  <a:cubicBezTo>
                    <a:pt x="16627" y="21430"/>
                    <a:pt x="16658" y="21430"/>
                    <a:pt x="16688" y="21430"/>
                  </a:cubicBezTo>
                  <a:lnTo>
                    <a:pt x="16688" y="21430"/>
                  </a:lnTo>
                  <a:lnTo>
                    <a:pt x="16718" y="21399"/>
                  </a:lnTo>
                  <a:cubicBezTo>
                    <a:pt x="16749" y="21369"/>
                    <a:pt x="16749" y="21338"/>
                    <a:pt x="16749" y="21308"/>
                  </a:cubicBezTo>
                  <a:cubicBezTo>
                    <a:pt x="16749" y="21338"/>
                    <a:pt x="16779" y="21338"/>
                    <a:pt x="16749" y="21369"/>
                  </a:cubicBezTo>
                  <a:lnTo>
                    <a:pt x="16718" y="21399"/>
                  </a:lnTo>
                  <a:cubicBezTo>
                    <a:pt x="16718" y="21430"/>
                    <a:pt x="16718" y="21430"/>
                    <a:pt x="16688" y="21460"/>
                  </a:cubicBezTo>
                  <a:lnTo>
                    <a:pt x="16658" y="21460"/>
                  </a:lnTo>
                  <a:cubicBezTo>
                    <a:pt x="16658" y="21521"/>
                    <a:pt x="16627" y="21582"/>
                    <a:pt x="16658" y="21642"/>
                  </a:cubicBezTo>
                  <a:cubicBezTo>
                    <a:pt x="16749" y="21734"/>
                    <a:pt x="16779" y="21825"/>
                    <a:pt x="16749" y="21946"/>
                  </a:cubicBezTo>
                  <a:cubicBezTo>
                    <a:pt x="16718" y="22038"/>
                    <a:pt x="16688" y="22098"/>
                    <a:pt x="16658" y="22190"/>
                  </a:cubicBezTo>
                  <a:cubicBezTo>
                    <a:pt x="16658" y="22250"/>
                    <a:pt x="16627" y="22342"/>
                    <a:pt x="16658" y="22402"/>
                  </a:cubicBezTo>
                  <a:cubicBezTo>
                    <a:pt x="16779" y="22554"/>
                    <a:pt x="16749" y="22737"/>
                    <a:pt x="16840" y="22889"/>
                  </a:cubicBezTo>
                  <a:cubicBezTo>
                    <a:pt x="16870" y="22919"/>
                    <a:pt x="16901" y="22949"/>
                    <a:pt x="16961" y="22949"/>
                  </a:cubicBezTo>
                  <a:cubicBezTo>
                    <a:pt x="16992" y="22949"/>
                    <a:pt x="17022" y="22919"/>
                    <a:pt x="17053" y="22889"/>
                  </a:cubicBezTo>
                  <a:cubicBezTo>
                    <a:pt x="17174" y="22706"/>
                    <a:pt x="17235" y="22494"/>
                    <a:pt x="17265" y="22281"/>
                  </a:cubicBezTo>
                  <a:lnTo>
                    <a:pt x="17265" y="22281"/>
                  </a:lnTo>
                  <a:cubicBezTo>
                    <a:pt x="17265" y="22250"/>
                    <a:pt x="17265" y="22250"/>
                    <a:pt x="17265" y="22220"/>
                  </a:cubicBezTo>
                  <a:lnTo>
                    <a:pt x="17205" y="22190"/>
                  </a:lnTo>
                  <a:lnTo>
                    <a:pt x="17235" y="22190"/>
                  </a:lnTo>
                  <a:lnTo>
                    <a:pt x="17265" y="22220"/>
                  </a:lnTo>
                  <a:lnTo>
                    <a:pt x="17265" y="22220"/>
                  </a:lnTo>
                  <a:lnTo>
                    <a:pt x="17387" y="22220"/>
                  </a:lnTo>
                  <a:lnTo>
                    <a:pt x="17387" y="22220"/>
                  </a:lnTo>
                  <a:lnTo>
                    <a:pt x="17417" y="22190"/>
                  </a:lnTo>
                  <a:lnTo>
                    <a:pt x="17417" y="22250"/>
                  </a:lnTo>
                  <a:lnTo>
                    <a:pt x="17417" y="22250"/>
                  </a:lnTo>
                  <a:cubicBezTo>
                    <a:pt x="17478" y="22311"/>
                    <a:pt x="17509" y="22402"/>
                    <a:pt x="17569" y="22463"/>
                  </a:cubicBezTo>
                  <a:lnTo>
                    <a:pt x="17569" y="22463"/>
                  </a:lnTo>
                  <a:cubicBezTo>
                    <a:pt x="17569" y="22494"/>
                    <a:pt x="17569" y="22524"/>
                    <a:pt x="17569" y="22524"/>
                  </a:cubicBezTo>
                  <a:cubicBezTo>
                    <a:pt x="17600" y="22554"/>
                    <a:pt x="17600" y="22585"/>
                    <a:pt x="17600" y="22615"/>
                  </a:cubicBezTo>
                  <a:cubicBezTo>
                    <a:pt x="17600" y="22676"/>
                    <a:pt x="17600" y="22676"/>
                    <a:pt x="17569" y="22615"/>
                  </a:cubicBezTo>
                  <a:cubicBezTo>
                    <a:pt x="17569" y="22585"/>
                    <a:pt x="17569" y="22554"/>
                    <a:pt x="17569" y="22554"/>
                  </a:cubicBezTo>
                  <a:lnTo>
                    <a:pt x="17569" y="22554"/>
                  </a:lnTo>
                  <a:lnTo>
                    <a:pt x="17539" y="22524"/>
                  </a:lnTo>
                  <a:lnTo>
                    <a:pt x="17539" y="22524"/>
                  </a:lnTo>
                  <a:cubicBezTo>
                    <a:pt x="17448" y="22554"/>
                    <a:pt x="17417" y="22676"/>
                    <a:pt x="17448" y="22767"/>
                  </a:cubicBezTo>
                  <a:cubicBezTo>
                    <a:pt x="17448" y="22889"/>
                    <a:pt x="17509" y="22949"/>
                    <a:pt x="17600" y="22980"/>
                  </a:cubicBezTo>
                  <a:cubicBezTo>
                    <a:pt x="17661" y="23010"/>
                    <a:pt x="17721" y="23041"/>
                    <a:pt x="17782" y="23041"/>
                  </a:cubicBezTo>
                  <a:cubicBezTo>
                    <a:pt x="17873" y="23041"/>
                    <a:pt x="17904" y="23101"/>
                    <a:pt x="17843" y="23162"/>
                  </a:cubicBezTo>
                  <a:cubicBezTo>
                    <a:pt x="17721" y="23284"/>
                    <a:pt x="17630" y="23466"/>
                    <a:pt x="17630" y="23649"/>
                  </a:cubicBezTo>
                  <a:cubicBezTo>
                    <a:pt x="17630" y="23740"/>
                    <a:pt x="17539" y="23709"/>
                    <a:pt x="17478" y="23740"/>
                  </a:cubicBezTo>
                  <a:cubicBezTo>
                    <a:pt x="17417" y="23770"/>
                    <a:pt x="17387" y="23831"/>
                    <a:pt x="17448" y="23892"/>
                  </a:cubicBezTo>
                  <a:cubicBezTo>
                    <a:pt x="17600" y="24074"/>
                    <a:pt x="17569" y="24135"/>
                    <a:pt x="17387" y="24226"/>
                  </a:cubicBezTo>
                  <a:cubicBezTo>
                    <a:pt x="17357" y="24256"/>
                    <a:pt x="17296" y="24256"/>
                    <a:pt x="17296" y="24317"/>
                  </a:cubicBezTo>
                  <a:cubicBezTo>
                    <a:pt x="17357" y="24469"/>
                    <a:pt x="17478" y="24591"/>
                    <a:pt x="17600" y="24530"/>
                  </a:cubicBezTo>
                  <a:cubicBezTo>
                    <a:pt x="17721" y="24469"/>
                    <a:pt x="17904" y="24439"/>
                    <a:pt x="18056" y="24439"/>
                  </a:cubicBezTo>
                  <a:cubicBezTo>
                    <a:pt x="18056" y="24439"/>
                    <a:pt x="18117" y="24439"/>
                    <a:pt x="18117" y="24469"/>
                  </a:cubicBezTo>
                  <a:lnTo>
                    <a:pt x="18117" y="24560"/>
                  </a:lnTo>
                  <a:cubicBezTo>
                    <a:pt x="18056" y="24621"/>
                    <a:pt x="17965" y="24682"/>
                    <a:pt x="17904" y="24743"/>
                  </a:cubicBezTo>
                  <a:cubicBezTo>
                    <a:pt x="17782" y="24864"/>
                    <a:pt x="17721" y="25016"/>
                    <a:pt x="17752" y="25168"/>
                  </a:cubicBezTo>
                  <a:cubicBezTo>
                    <a:pt x="17752" y="25199"/>
                    <a:pt x="17782" y="25229"/>
                    <a:pt x="17813" y="25260"/>
                  </a:cubicBezTo>
                  <a:lnTo>
                    <a:pt x="17813" y="25260"/>
                  </a:lnTo>
                  <a:lnTo>
                    <a:pt x="17752" y="25260"/>
                  </a:lnTo>
                  <a:lnTo>
                    <a:pt x="17752" y="25229"/>
                  </a:lnTo>
                  <a:cubicBezTo>
                    <a:pt x="17782" y="25260"/>
                    <a:pt x="17752" y="25260"/>
                    <a:pt x="17752" y="25260"/>
                  </a:cubicBezTo>
                  <a:lnTo>
                    <a:pt x="17752" y="25290"/>
                  </a:lnTo>
                  <a:lnTo>
                    <a:pt x="18086" y="25655"/>
                  </a:lnTo>
                  <a:cubicBezTo>
                    <a:pt x="18147" y="25715"/>
                    <a:pt x="18147" y="25807"/>
                    <a:pt x="18117" y="25898"/>
                  </a:cubicBezTo>
                  <a:cubicBezTo>
                    <a:pt x="18086" y="25959"/>
                    <a:pt x="18056" y="26050"/>
                    <a:pt x="18025" y="26111"/>
                  </a:cubicBezTo>
                  <a:lnTo>
                    <a:pt x="18025" y="26111"/>
                  </a:lnTo>
                  <a:lnTo>
                    <a:pt x="18025" y="26111"/>
                  </a:lnTo>
                  <a:lnTo>
                    <a:pt x="18025" y="26111"/>
                  </a:lnTo>
                  <a:cubicBezTo>
                    <a:pt x="17995" y="26202"/>
                    <a:pt x="17995" y="26263"/>
                    <a:pt x="18025" y="26323"/>
                  </a:cubicBezTo>
                  <a:cubicBezTo>
                    <a:pt x="18056" y="26445"/>
                    <a:pt x="18056" y="26567"/>
                    <a:pt x="17965" y="26627"/>
                  </a:cubicBezTo>
                  <a:cubicBezTo>
                    <a:pt x="17965" y="26658"/>
                    <a:pt x="17965" y="26688"/>
                    <a:pt x="17934" y="26688"/>
                  </a:cubicBezTo>
                  <a:lnTo>
                    <a:pt x="18147" y="27083"/>
                  </a:lnTo>
                  <a:cubicBezTo>
                    <a:pt x="18268" y="27144"/>
                    <a:pt x="18390" y="27205"/>
                    <a:pt x="18451" y="27326"/>
                  </a:cubicBezTo>
                  <a:cubicBezTo>
                    <a:pt x="18542" y="27448"/>
                    <a:pt x="18664" y="27509"/>
                    <a:pt x="18785" y="27570"/>
                  </a:cubicBezTo>
                  <a:cubicBezTo>
                    <a:pt x="18876" y="27600"/>
                    <a:pt x="18998" y="27661"/>
                    <a:pt x="19089" y="27722"/>
                  </a:cubicBezTo>
                  <a:cubicBezTo>
                    <a:pt x="19150" y="27752"/>
                    <a:pt x="19180" y="27813"/>
                    <a:pt x="19150" y="27874"/>
                  </a:cubicBezTo>
                  <a:cubicBezTo>
                    <a:pt x="19089" y="28026"/>
                    <a:pt x="19089" y="28147"/>
                    <a:pt x="19120" y="28299"/>
                  </a:cubicBezTo>
                  <a:cubicBezTo>
                    <a:pt x="19150" y="28329"/>
                    <a:pt x="19180" y="28390"/>
                    <a:pt x="19211" y="28421"/>
                  </a:cubicBezTo>
                  <a:lnTo>
                    <a:pt x="19241" y="28421"/>
                  </a:lnTo>
                  <a:lnTo>
                    <a:pt x="19241" y="28451"/>
                  </a:lnTo>
                  <a:lnTo>
                    <a:pt x="19241" y="28451"/>
                  </a:lnTo>
                  <a:lnTo>
                    <a:pt x="19241" y="28451"/>
                  </a:lnTo>
                  <a:cubicBezTo>
                    <a:pt x="19241" y="28512"/>
                    <a:pt x="19241" y="28542"/>
                    <a:pt x="19272" y="28603"/>
                  </a:cubicBezTo>
                  <a:cubicBezTo>
                    <a:pt x="19302" y="28633"/>
                    <a:pt x="19393" y="28603"/>
                    <a:pt x="19454" y="28633"/>
                  </a:cubicBezTo>
                  <a:cubicBezTo>
                    <a:pt x="19545" y="28633"/>
                    <a:pt x="19606" y="28694"/>
                    <a:pt x="19636" y="28785"/>
                  </a:cubicBezTo>
                  <a:cubicBezTo>
                    <a:pt x="19697" y="28937"/>
                    <a:pt x="19727" y="29089"/>
                    <a:pt x="19819" y="29211"/>
                  </a:cubicBezTo>
                  <a:cubicBezTo>
                    <a:pt x="19879" y="29363"/>
                    <a:pt x="19849" y="29485"/>
                    <a:pt x="19758" y="29606"/>
                  </a:cubicBezTo>
                  <a:cubicBezTo>
                    <a:pt x="19758" y="29636"/>
                    <a:pt x="19727" y="29697"/>
                    <a:pt x="19697" y="29697"/>
                  </a:cubicBezTo>
                  <a:cubicBezTo>
                    <a:pt x="19636" y="29758"/>
                    <a:pt x="19545" y="29788"/>
                    <a:pt x="19515" y="29788"/>
                  </a:cubicBezTo>
                  <a:cubicBezTo>
                    <a:pt x="19302" y="29758"/>
                    <a:pt x="19120" y="29667"/>
                    <a:pt x="18968" y="29545"/>
                  </a:cubicBezTo>
                  <a:lnTo>
                    <a:pt x="18998" y="29545"/>
                  </a:lnTo>
                  <a:lnTo>
                    <a:pt x="18998" y="29545"/>
                  </a:lnTo>
                  <a:cubicBezTo>
                    <a:pt x="19059" y="29576"/>
                    <a:pt x="19120" y="29576"/>
                    <a:pt x="19180" y="29576"/>
                  </a:cubicBezTo>
                  <a:cubicBezTo>
                    <a:pt x="19302" y="29606"/>
                    <a:pt x="19393" y="29485"/>
                    <a:pt x="19393" y="29393"/>
                  </a:cubicBezTo>
                  <a:cubicBezTo>
                    <a:pt x="19424" y="29120"/>
                    <a:pt x="19363" y="28877"/>
                    <a:pt x="19272" y="28633"/>
                  </a:cubicBezTo>
                  <a:cubicBezTo>
                    <a:pt x="19180" y="28573"/>
                    <a:pt x="19089" y="28512"/>
                    <a:pt x="19059" y="28390"/>
                  </a:cubicBezTo>
                  <a:cubicBezTo>
                    <a:pt x="19028" y="28269"/>
                    <a:pt x="18968" y="28177"/>
                    <a:pt x="18937" y="28086"/>
                  </a:cubicBezTo>
                  <a:cubicBezTo>
                    <a:pt x="18968" y="27782"/>
                    <a:pt x="18724" y="27509"/>
                    <a:pt x="18420" y="27478"/>
                  </a:cubicBezTo>
                  <a:cubicBezTo>
                    <a:pt x="18238" y="27418"/>
                    <a:pt x="18086" y="27326"/>
                    <a:pt x="17965" y="27205"/>
                  </a:cubicBezTo>
                  <a:cubicBezTo>
                    <a:pt x="17873" y="27144"/>
                    <a:pt x="17782" y="27053"/>
                    <a:pt x="17691" y="26992"/>
                  </a:cubicBezTo>
                  <a:cubicBezTo>
                    <a:pt x="17630" y="26962"/>
                    <a:pt x="17569" y="26962"/>
                    <a:pt x="17509" y="26962"/>
                  </a:cubicBezTo>
                  <a:cubicBezTo>
                    <a:pt x="17448" y="26962"/>
                    <a:pt x="17357" y="27022"/>
                    <a:pt x="17357" y="27053"/>
                  </a:cubicBezTo>
                  <a:cubicBezTo>
                    <a:pt x="17387" y="27205"/>
                    <a:pt x="17417" y="27326"/>
                    <a:pt x="17417" y="27478"/>
                  </a:cubicBezTo>
                  <a:cubicBezTo>
                    <a:pt x="17417" y="27539"/>
                    <a:pt x="17448" y="27600"/>
                    <a:pt x="17478" y="27661"/>
                  </a:cubicBezTo>
                  <a:cubicBezTo>
                    <a:pt x="17569" y="27782"/>
                    <a:pt x="17691" y="27904"/>
                    <a:pt x="17782" y="28026"/>
                  </a:cubicBezTo>
                  <a:cubicBezTo>
                    <a:pt x="18056" y="28451"/>
                    <a:pt x="18390" y="28755"/>
                    <a:pt x="18633" y="29181"/>
                  </a:cubicBezTo>
                  <a:cubicBezTo>
                    <a:pt x="18694" y="29241"/>
                    <a:pt x="18724" y="29272"/>
                    <a:pt x="18785" y="29302"/>
                  </a:cubicBezTo>
                  <a:lnTo>
                    <a:pt x="18785" y="29302"/>
                  </a:lnTo>
                  <a:lnTo>
                    <a:pt x="18785" y="29302"/>
                  </a:lnTo>
                  <a:cubicBezTo>
                    <a:pt x="18603" y="29363"/>
                    <a:pt x="18481" y="29515"/>
                    <a:pt x="18481" y="29728"/>
                  </a:cubicBezTo>
                  <a:lnTo>
                    <a:pt x="18481" y="30609"/>
                  </a:lnTo>
                  <a:cubicBezTo>
                    <a:pt x="18481" y="30974"/>
                    <a:pt x="18420" y="31339"/>
                    <a:pt x="18299" y="31673"/>
                  </a:cubicBezTo>
                  <a:cubicBezTo>
                    <a:pt x="18117" y="32007"/>
                    <a:pt x="17995" y="32372"/>
                    <a:pt x="17873" y="32767"/>
                  </a:cubicBezTo>
                  <a:cubicBezTo>
                    <a:pt x="17813" y="33102"/>
                    <a:pt x="17661" y="33436"/>
                    <a:pt x="17448" y="33740"/>
                  </a:cubicBezTo>
                  <a:cubicBezTo>
                    <a:pt x="17296" y="34013"/>
                    <a:pt x="17205" y="34317"/>
                    <a:pt x="17205" y="34652"/>
                  </a:cubicBezTo>
                  <a:lnTo>
                    <a:pt x="17205" y="34865"/>
                  </a:lnTo>
                  <a:cubicBezTo>
                    <a:pt x="17235" y="35229"/>
                    <a:pt x="17144" y="35594"/>
                    <a:pt x="16961" y="35898"/>
                  </a:cubicBezTo>
                  <a:cubicBezTo>
                    <a:pt x="16870" y="35989"/>
                    <a:pt x="16870" y="36111"/>
                    <a:pt x="16931" y="36232"/>
                  </a:cubicBezTo>
                  <a:cubicBezTo>
                    <a:pt x="17022" y="36445"/>
                    <a:pt x="17053" y="36688"/>
                    <a:pt x="16992" y="36931"/>
                  </a:cubicBezTo>
                  <a:cubicBezTo>
                    <a:pt x="16992" y="37053"/>
                    <a:pt x="16992" y="37175"/>
                    <a:pt x="16992" y="37296"/>
                  </a:cubicBezTo>
                  <a:cubicBezTo>
                    <a:pt x="16992" y="37357"/>
                    <a:pt x="16992" y="37418"/>
                    <a:pt x="17022" y="37479"/>
                  </a:cubicBezTo>
                  <a:cubicBezTo>
                    <a:pt x="17113" y="37661"/>
                    <a:pt x="17174" y="37874"/>
                    <a:pt x="17265" y="38056"/>
                  </a:cubicBezTo>
                  <a:cubicBezTo>
                    <a:pt x="17296" y="38086"/>
                    <a:pt x="17357" y="38147"/>
                    <a:pt x="17417" y="38178"/>
                  </a:cubicBezTo>
                  <a:cubicBezTo>
                    <a:pt x="17539" y="38238"/>
                    <a:pt x="17539" y="38238"/>
                    <a:pt x="17509" y="38360"/>
                  </a:cubicBezTo>
                  <a:cubicBezTo>
                    <a:pt x="17478" y="38421"/>
                    <a:pt x="17448" y="38482"/>
                    <a:pt x="17417" y="38542"/>
                  </a:cubicBezTo>
                  <a:cubicBezTo>
                    <a:pt x="17417" y="38603"/>
                    <a:pt x="17417" y="38664"/>
                    <a:pt x="17417" y="38755"/>
                  </a:cubicBezTo>
                  <a:cubicBezTo>
                    <a:pt x="17478" y="38938"/>
                    <a:pt x="17600" y="39120"/>
                    <a:pt x="17509" y="39333"/>
                  </a:cubicBezTo>
                  <a:cubicBezTo>
                    <a:pt x="17509" y="39393"/>
                    <a:pt x="17509" y="39454"/>
                    <a:pt x="17539" y="39515"/>
                  </a:cubicBezTo>
                  <a:cubicBezTo>
                    <a:pt x="17661" y="39758"/>
                    <a:pt x="17782" y="40032"/>
                    <a:pt x="17873" y="40275"/>
                  </a:cubicBezTo>
                  <a:cubicBezTo>
                    <a:pt x="17934" y="40397"/>
                    <a:pt x="17965" y="40518"/>
                    <a:pt x="17965" y="40670"/>
                  </a:cubicBezTo>
                  <a:cubicBezTo>
                    <a:pt x="17965" y="40822"/>
                    <a:pt x="17995" y="40913"/>
                    <a:pt x="18117" y="40913"/>
                  </a:cubicBezTo>
                  <a:cubicBezTo>
                    <a:pt x="18481" y="41035"/>
                    <a:pt x="18846" y="41187"/>
                    <a:pt x="19150" y="41430"/>
                  </a:cubicBezTo>
                  <a:cubicBezTo>
                    <a:pt x="19393" y="41582"/>
                    <a:pt x="19576" y="41856"/>
                    <a:pt x="19576" y="42159"/>
                  </a:cubicBezTo>
                  <a:cubicBezTo>
                    <a:pt x="19606" y="42403"/>
                    <a:pt x="19636" y="42646"/>
                    <a:pt x="19727" y="42889"/>
                  </a:cubicBezTo>
                  <a:cubicBezTo>
                    <a:pt x="19879" y="43284"/>
                    <a:pt x="20001" y="43710"/>
                    <a:pt x="20092" y="44135"/>
                  </a:cubicBezTo>
                  <a:cubicBezTo>
                    <a:pt x="20123" y="44257"/>
                    <a:pt x="20183" y="44378"/>
                    <a:pt x="20305" y="44470"/>
                  </a:cubicBezTo>
                  <a:cubicBezTo>
                    <a:pt x="20487" y="44652"/>
                    <a:pt x="20670" y="44895"/>
                    <a:pt x="20761" y="45138"/>
                  </a:cubicBezTo>
                  <a:cubicBezTo>
                    <a:pt x="20822" y="45260"/>
                    <a:pt x="20822" y="45412"/>
                    <a:pt x="20761" y="45503"/>
                  </a:cubicBezTo>
                  <a:cubicBezTo>
                    <a:pt x="20700" y="45594"/>
                    <a:pt x="20609" y="45625"/>
                    <a:pt x="20518" y="45625"/>
                  </a:cubicBezTo>
                  <a:lnTo>
                    <a:pt x="20457" y="45625"/>
                  </a:lnTo>
                  <a:cubicBezTo>
                    <a:pt x="20396" y="45655"/>
                    <a:pt x="20366" y="45716"/>
                    <a:pt x="20366" y="45777"/>
                  </a:cubicBezTo>
                  <a:cubicBezTo>
                    <a:pt x="20487" y="45989"/>
                    <a:pt x="20639" y="46141"/>
                    <a:pt x="20852" y="46263"/>
                  </a:cubicBezTo>
                  <a:cubicBezTo>
                    <a:pt x="21095" y="46415"/>
                    <a:pt x="21338" y="46597"/>
                    <a:pt x="21521" y="46810"/>
                  </a:cubicBezTo>
                  <a:cubicBezTo>
                    <a:pt x="21612" y="46871"/>
                    <a:pt x="21673" y="46992"/>
                    <a:pt x="21642" y="47114"/>
                  </a:cubicBezTo>
                  <a:cubicBezTo>
                    <a:pt x="21673" y="47236"/>
                    <a:pt x="21642" y="47327"/>
                    <a:pt x="21612" y="47448"/>
                  </a:cubicBezTo>
                  <a:cubicBezTo>
                    <a:pt x="21582" y="47570"/>
                    <a:pt x="21642" y="47722"/>
                    <a:pt x="21734" y="47813"/>
                  </a:cubicBezTo>
                  <a:cubicBezTo>
                    <a:pt x="22098" y="48117"/>
                    <a:pt x="22433" y="48482"/>
                    <a:pt x="22676" y="48877"/>
                  </a:cubicBezTo>
                  <a:cubicBezTo>
                    <a:pt x="22706" y="48968"/>
                    <a:pt x="22858" y="48968"/>
                    <a:pt x="22919" y="48877"/>
                  </a:cubicBezTo>
                  <a:cubicBezTo>
                    <a:pt x="23010" y="48816"/>
                    <a:pt x="23071" y="48695"/>
                    <a:pt x="23041" y="48603"/>
                  </a:cubicBezTo>
                  <a:cubicBezTo>
                    <a:pt x="23010" y="48421"/>
                    <a:pt x="22919" y="48299"/>
                    <a:pt x="22797" y="48178"/>
                  </a:cubicBezTo>
                  <a:cubicBezTo>
                    <a:pt x="22645" y="47965"/>
                    <a:pt x="22524" y="47722"/>
                    <a:pt x="22402" y="47479"/>
                  </a:cubicBezTo>
                  <a:cubicBezTo>
                    <a:pt x="22372" y="47357"/>
                    <a:pt x="22342" y="47266"/>
                    <a:pt x="22311" y="47144"/>
                  </a:cubicBezTo>
                  <a:cubicBezTo>
                    <a:pt x="22281" y="46962"/>
                    <a:pt x="22250" y="46780"/>
                    <a:pt x="22220" y="46597"/>
                  </a:cubicBezTo>
                  <a:cubicBezTo>
                    <a:pt x="22190" y="46445"/>
                    <a:pt x="21977" y="46293"/>
                    <a:pt x="21916" y="46080"/>
                  </a:cubicBezTo>
                  <a:cubicBezTo>
                    <a:pt x="21825" y="45777"/>
                    <a:pt x="21673" y="45503"/>
                    <a:pt x="21521" y="45229"/>
                  </a:cubicBezTo>
                  <a:cubicBezTo>
                    <a:pt x="21369" y="44925"/>
                    <a:pt x="21186" y="44622"/>
                    <a:pt x="21004" y="44348"/>
                  </a:cubicBezTo>
                  <a:cubicBezTo>
                    <a:pt x="20974" y="44287"/>
                    <a:pt x="20943" y="44226"/>
                    <a:pt x="20913" y="44166"/>
                  </a:cubicBezTo>
                  <a:cubicBezTo>
                    <a:pt x="20852" y="43831"/>
                    <a:pt x="20852" y="43497"/>
                    <a:pt x="20913" y="43163"/>
                  </a:cubicBezTo>
                  <a:cubicBezTo>
                    <a:pt x="20913" y="43102"/>
                    <a:pt x="20974" y="43071"/>
                    <a:pt x="21035" y="43102"/>
                  </a:cubicBezTo>
                  <a:lnTo>
                    <a:pt x="21399" y="43254"/>
                  </a:lnTo>
                  <a:cubicBezTo>
                    <a:pt x="21521" y="43314"/>
                    <a:pt x="21612" y="43436"/>
                    <a:pt x="21642" y="43558"/>
                  </a:cubicBezTo>
                  <a:cubicBezTo>
                    <a:pt x="21673" y="43862"/>
                    <a:pt x="21734" y="44166"/>
                    <a:pt x="21825" y="44439"/>
                  </a:cubicBezTo>
                  <a:cubicBezTo>
                    <a:pt x="21977" y="44865"/>
                    <a:pt x="22220" y="45260"/>
                    <a:pt x="22494" y="45625"/>
                  </a:cubicBezTo>
                  <a:cubicBezTo>
                    <a:pt x="22554" y="45685"/>
                    <a:pt x="22645" y="45746"/>
                    <a:pt x="22645" y="45837"/>
                  </a:cubicBezTo>
                  <a:cubicBezTo>
                    <a:pt x="22706" y="46020"/>
                    <a:pt x="22828" y="46202"/>
                    <a:pt x="23010" y="46324"/>
                  </a:cubicBezTo>
                  <a:cubicBezTo>
                    <a:pt x="23101" y="46415"/>
                    <a:pt x="23223" y="46476"/>
                    <a:pt x="23314" y="46597"/>
                  </a:cubicBezTo>
                  <a:cubicBezTo>
                    <a:pt x="23345" y="46628"/>
                    <a:pt x="23345" y="46719"/>
                    <a:pt x="23314" y="46780"/>
                  </a:cubicBezTo>
                  <a:lnTo>
                    <a:pt x="23223" y="46871"/>
                  </a:lnTo>
                  <a:cubicBezTo>
                    <a:pt x="23162" y="46992"/>
                    <a:pt x="23193" y="47114"/>
                    <a:pt x="23284" y="47205"/>
                  </a:cubicBezTo>
                  <a:cubicBezTo>
                    <a:pt x="23405" y="47296"/>
                    <a:pt x="23527" y="47388"/>
                    <a:pt x="23649" y="47448"/>
                  </a:cubicBezTo>
                  <a:cubicBezTo>
                    <a:pt x="23801" y="47509"/>
                    <a:pt x="23922" y="47661"/>
                    <a:pt x="23922" y="47813"/>
                  </a:cubicBezTo>
                  <a:cubicBezTo>
                    <a:pt x="23952" y="47904"/>
                    <a:pt x="23983" y="47995"/>
                    <a:pt x="24074" y="48056"/>
                  </a:cubicBezTo>
                  <a:cubicBezTo>
                    <a:pt x="24621" y="48543"/>
                    <a:pt x="25016" y="49242"/>
                    <a:pt x="25138" y="49971"/>
                  </a:cubicBezTo>
                  <a:cubicBezTo>
                    <a:pt x="25168" y="50032"/>
                    <a:pt x="25168" y="50093"/>
                    <a:pt x="25138" y="50154"/>
                  </a:cubicBezTo>
                  <a:cubicBezTo>
                    <a:pt x="25138" y="50245"/>
                    <a:pt x="25077" y="50336"/>
                    <a:pt x="25047" y="50397"/>
                  </a:cubicBezTo>
                  <a:cubicBezTo>
                    <a:pt x="24895" y="50609"/>
                    <a:pt x="24925" y="50853"/>
                    <a:pt x="25047" y="51035"/>
                  </a:cubicBezTo>
                  <a:cubicBezTo>
                    <a:pt x="25138" y="51248"/>
                    <a:pt x="25290" y="51369"/>
                    <a:pt x="25503" y="51461"/>
                  </a:cubicBezTo>
                  <a:cubicBezTo>
                    <a:pt x="25685" y="51521"/>
                    <a:pt x="25867" y="51643"/>
                    <a:pt x="25959" y="51825"/>
                  </a:cubicBezTo>
                  <a:cubicBezTo>
                    <a:pt x="26080" y="52008"/>
                    <a:pt x="26263" y="52129"/>
                    <a:pt x="26475" y="52160"/>
                  </a:cubicBezTo>
                  <a:cubicBezTo>
                    <a:pt x="26567" y="52160"/>
                    <a:pt x="26658" y="52190"/>
                    <a:pt x="26749" y="52220"/>
                  </a:cubicBezTo>
                  <a:cubicBezTo>
                    <a:pt x="26840" y="52220"/>
                    <a:pt x="26901" y="52281"/>
                    <a:pt x="26992" y="52312"/>
                  </a:cubicBezTo>
                  <a:cubicBezTo>
                    <a:pt x="27266" y="52585"/>
                    <a:pt x="27600" y="52798"/>
                    <a:pt x="27995" y="52889"/>
                  </a:cubicBezTo>
                  <a:cubicBezTo>
                    <a:pt x="28177" y="52950"/>
                    <a:pt x="28360" y="53041"/>
                    <a:pt x="28542" y="53132"/>
                  </a:cubicBezTo>
                  <a:cubicBezTo>
                    <a:pt x="28725" y="53254"/>
                    <a:pt x="28937" y="53345"/>
                    <a:pt x="29181" y="53406"/>
                  </a:cubicBezTo>
                  <a:cubicBezTo>
                    <a:pt x="29940" y="53619"/>
                    <a:pt x="29940" y="53619"/>
                    <a:pt x="30700" y="53345"/>
                  </a:cubicBezTo>
                  <a:cubicBezTo>
                    <a:pt x="30883" y="53254"/>
                    <a:pt x="31095" y="53315"/>
                    <a:pt x="31247" y="53436"/>
                  </a:cubicBezTo>
                  <a:cubicBezTo>
                    <a:pt x="31643" y="53740"/>
                    <a:pt x="31977" y="54075"/>
                    <a:pt x="32311" y="54409"/>
                  </a:cubicBezTo>
                  <a:cubicBezTo>
                    <a:pt x="32463" y="54561"/>
                    <a:pt x="32646" y="54682"/>
                    <a:pt x="32858" y="54682"/>
                  </a:cubicBezTo>
                  <a:cubicBezTo>
                    <a:pt x="33132" y="54743"/>
                    <a:pt x="33436" y="54804"/>
                    <a:pt x="33710" y="54926"/>
                  </a:cubicBezTo>
                  <a:cubicBezTo>
                    <a:pt x="34013" y="55047"/>
                    <a:pt x="34348" y="55138"/>
                    <a:pt x="34682" y="55138"/>
                  </a:cubicBezTo>
                  <a:cubicBezTo>
                    <a:pt x="34773" y="55138"/>
                    <a:pt x="34834" y="55169"/>
                    <a:pt x="34834" y="55230"/>
                  </a:cubicBezTo>
                  <a:cubicBezTo>
                    <a:pt x="34925" y="55412"/>
                    <a:pt x="35077" y="55594"/>
                    <a:pt x="35199" y="55746"/>
                  </a:cubicBezTo>
                  <a:cubicBezTo>
                    <a:pt x="35351" y="55898"/>
                    <a:pt x="35503" y="56081"/>
                    <a:pt x="35655" y="56263"/>
                  </a:cubicBezTo>
                  <a:cubicBezTo>
                    <a:pt x="35746" y="56354"/>
                    <a:pt x="35776" y="56506"/>
                    <a:pt x="35746" y="56628"/>
                  </a:cubicBezTo>
                  <a:cubicBezTo>
                    <a:pt x="35655" y="56841"/>
                    <a:pt x="35776" y="56962"/>
                    <a:pt x="35989" y="57023"/>
                  </a:cubicBezTo>
                  <a:cubicBezTo>
                    <a:pt x="36050" y="57084"/>
                    <a:pt x="36141" y="57084"/>
                    <a:pt x="36232" y="57084"/>
                  </a:cubicBezTo>
                  <a:cubicBezTo>
                    <a:pt x="36293" y="57084"/>
                    <a:pt x="36384" y="57114"/>
                    <a:pt x="36415" y="57144"/>
                  </a:cubicBezTo>
                  <a:cubicBezTo>
                    <a:pt x="36597" y="57266"/>
                    <a:pt x="36779" y="57388"/>
                    <a:pt x="36810" y="57600"/>
                  </a:cubicBezTo>
                  <a:cubicBezTo>
                    <a:pt x="36840" y="57813"/>
                    <a:pt x="37053" y="57904"/>
                    <a:pt x="37266" y="57935"/>
                  </a:cubicBezTo>
                  <a:cubicBezTo>
                    <a:pt x="37327" y="57965"/>
                    <a:pt x="37418" y="57935"/>
                    <a:pt x="37479" y="57935"/>
                  </a:cubicBezTo>
                  <a:cubicBezTo>
                    <a:pt x="37661" y="57844"/>
                    <a:pt x="37904" y="57904"/>
                    <a:pt x="38026" y="58087"/>
                  </a:cubicBezTo>
                  <a:cubicBezTo>
                    <a:pt x="38147" y="58208"/>
                    <a:pt x="38299" y="58300"/>
                    <a:pt x="38451" y="58421"/>
                  </a:cubicBezTo>
                  <a:cubicBezTo>
                    <a:pt x="38603" y="58543"/>
                    <a:pt x="38664" y="58512"/>
                    <a:pt x="38877" y="58391"/>
                  </a:cubicBezTo>
                  <a:cubicBezTo>
                    <a:pt x="38938" y="58330"/>
                    <a:pt x="38968" y="58239"/>
                    <a:pt x="38938" y="58148"/>
                  </a:cubicBezTo>
                  <a:cubicBezTo>
                    <a:pt x="38907" y="58087"/>
                    <a:pt x="38877" y="57996"/>
                    <a:pt x="38938" y="57965"/>
                  </a:cubicBezTo>
                  <a:cubicBezTo>
                    <a:pt x="39090" y="57844"/>
                    <a:pt x="39242" y="57692"/>
                    <a:pt x="39333" y="57509"/>
                  </a:cubicBezTo>
                  <a:cubicBezTo>
                    <a:pt x="39363" y="57479"/>
                    <a:pt x="39485" y="57479"/>
                    <a:pt x="39515" y="57509"/>
                  </a:cubicBezTo>
                  <a:cubicBezTo>
                    <a:pt x="39728" y="57600"/>
                    <a:pt x="39849" y="57783"/>
                    <a:pt x="39880" y="57996"/>
                  </a:cubicBezTo>
                  <a:cubicBezTo>
                    <a:pt x="39880" y="58148"/>
                    <a:pt x="39941" y="58300"/>
                    <a:pt x="40032" y="58421"/>
                  </a:cubicBezTo>
                  <a:cubicBezTo>
                    <a:pt x="40184" y="58573"/>
                    <a:pt x="40184" y="58786"/>
                    <a:pt x="40336" y="58938"/>
                  </a:cubicBezTo>
                  <a:cubicBezTo>
                    <a:pt x="40397" y="58999"/>
                    <a:pt x="40397" y="59059"/>
                    <a:pt x="40397" y="59120"/>
                  </a:cubicBezTo>
                  <a:cubicBezTo>
                    <a:pt x="40397" y="59424"/>
                    <a:pt x="40397" y="59728"/>
                    <a:pt x="40366" y="60002"/>
                  </a:cubicBezTo>
                  <a:cubicBezTo>
                    <a:pt x="40336" y="60184"/>
                    <a:pt x="40366" y="60336"/>
                    <a:pt x="40457" y="60458"/>
                  </a:cubicBezTo>
                  <a:cubicBezTo>
                    <a:pt x="40518" y="60518"/>
                    <a:pt x="40518" y="60579"/>
                    <a:pt x="40457" y="60640"/>
                  </a:cubicBezTo>
                  <a:cubicBezTo>
                    <a:pt x="40366" y="60883"/>
                    <a:pt x="40184" y="61066"/>
                    <a:pt x="39971" y="61187"/>
                  </a:cubicBezTo>
                  <a:cubicBezTo>
                    <a:pt x="39728" y="61278"/>
                    <a:pt x="39545" y="61491"/>
                    <a:pt x="39485" y="61734"/>
                  </a:cubicBezTo>
                  <a:cubicBezTo>
                    <a:pt x="39454" y="61856"/>
                    <a:pt x="39363" y="61977"/>
                    <a:pt x="39242" y="62038"/>
                  </a:cubicBezTo>
                  <a:cubicBezTo>
                    <a:pt x="39120" y="62099"/>
                    <a:pt x="38998" y="62160"/>
                    <a:pt x="38877" y="62221"/>
                  </a:cubicBezTo>
                  <a:cubicBezTo>
                    <a:pt x="38846" y="62251"/>
                    <a:pt x="38816" y="62312"/>
                    <a:pt x="38816" y="62342"/>
                  </a:cubicBezTo>
                  <a:cubicBezTo>
                    <a:pt x="38786" y="62676"/>
                    <a:pt x="38664" y="63011"/>
                    <a:pt x="38451" y="63284"/>
                  </a:cubicBezTo>
                  <a:cubicBezTo>
                    <a:pt x="38421" y="63315"/>
                    <a:pt x="38390" y="63345"/>
                    <a:pt x="38390" y="63406"/>
                  </a:cubicBezTo>
                  <a:cubicBezTo>
                    <a:pt x="38360" y="63619"/>
                    <a:pt x="38360" y="63832"/>
                    <a:pt x="38360" y="64075"/>
                  </a:cubicBezTo>
                  <a:cubicBezTo>
                    <a:pt x="38390" y="64227"/>
                    <a:pt x="38573" y="64348"/>
                    <a:pt x="38755" y="64439"/>
                  </a:cubicBezTo>
                  <a:cubicBezTo>
                    <a:pt x="38755" y="64439"/>
                    <a:pt x="38786" y="64439"/>
                    <a:pt x="38816" y="64409"/>
                  </a:cubicBezTo>
                  <a:lnTo>
                    <a:pt x="38877" y="64318"/>
                  </a:lnTo>
                  <a:cubicBezTo>
                    <a:pt x="38907" y="64348"/>
                    <a:pt x="38907" y="64379"/>
                    <a:pt x="38907" y="64409"/>
                  </a:cubicBezTo>
                  <a:cubicBezTo>
                    <a:pt x="38907" y="64531"/>
                    <a:pt x="38877" y="64652"/>
                    <a:pt x="38786" y="64713"/>
                  </a:cubicBezTo>
                  <a:cubicBezTo>
                    <a:pt x="38634" y="64804"/>
                    <a:pt x="38512" y="64865"/>
                    <a:pt x="38390" y="64987"/>
                  </a:cubicBezTo>
                  <a:cubicBezTo>
                    <a:pt x="38208" y="65108"/>
                    <a:pt x="38117" y="65351"/>
                    <a:pt x="38178" y="65594"/>
                  </a:cubicBezTo>
                  <a:cubicBezTo>
                    <a:pt x="38208" y="65686"/>
                    <a:pt x="38238" y="65807"/>
                    <a:pt x="38269" y="65898"/>
                  </a:cubicBezTo>
                  <a:cubicBezTo>
                    <a:pt x="38269" y="65990"/>
                    <a:pt x="38269" y="66050"/>
                    <a:pt x="38238" y="66111"/>
                  </a:cubicBezTo>
                  <a:cubicBezTo>
                    <a:pt x="38178" y="66233"/>
                    <a:pt x="38238" y="66354"/>
                    <a:pt x="38330" y="66385"/>
                  </a:cubicBezTo>
                  <a:cubicBezTo>
                    <a:pt x="38482" y="66476"/>
                    <a:pt x="38603" y="66567"/>
                    <a:pt x="38755" y="66628"/>
                  </a:cubicBezTo>
                  <a:cubicBezTo>
                    <a:pt x="38907" y="66719"/>
                    <a:pt x="39059" y="66841"/>
                    <a:pt x="39120" y="67023"/>
                  </a:cubicBezTo>
                  <a:cubicBezTo>
                    <a:pt x="39181" y="67145"/>
                    <a:pt x="39272" y="67297"/>
                    <a:pt x="39394" y="67388"/>
                  </a:cubicBezTo>
                  <a:cubicBezTo>
                    <a:pt x="39485" y="67449"/>
                    <a:pt x="39515" y="67540"/>
                    <a:pt x="39545" y="67601"/>
                  </a:cubicBezTo>
                  <a:cubicBezTo>
                    <a:pt x="39637" y="67905"/>
                    <a:pt x="39819" y="68148"/>
                    <a:pt x="39910" y="68421"/>
                  </a:cubicBezTo>
                  <a:cubicBezTo>
                    <a:pt x="40032" y="68786"/>
                    <a:pt x="40214" y="69120"/>
                    <a:pt x="40457" y="69424"/>
                  </a:cubicBezTo>
                  <a:cubicBezTo>
                    <a:pt x="40670" y="69759"/>
                    <a:pt x="40883" y="70123"/>
                    <a:pt x="41096" y="70488"/>
                  </a:cubicBezTo>
                  <a:cubicBezTo>
                    <a:pt x="41126" y="70549"/>
                    <a:pt x="41126" y="70610"/>
                    <a:pt x="41126" y="70671"/>
                  </a:cubicBezTo>
                  <a:cubicBezTo>
                    <a:pt x="41126" y="70853"/>
                    <a:pt x="41187" y="71035"/>
                    <a:pt x="41339" y="71157"/>
                  </a:cubicBezTo>
                  <a:cubicBezTo>
                    <a:pt x="41734" y="71552"/>
                    <a:pt x="42190" y="71886"/>
                    <a:pt x="42676" y="72190"/>
                  </a:cubicBezTo>
                  <a:cubicBezTo>
                    <a:pt x="42767" y="72251"/>
                    <a:pt x="42889" y="72281"/>
                    <a:pt x="42980" y="72312"/>
                  </a:cubicBezTo>
                  <a:cubicBezTo>
                    <a:pt x="43254" y="72403"/>
                    <a:pt x="43467" y="72555"/>
                    <a:pt x="43679" y="72737"/>
                  </a:cubicBezTo>
                  <a:cubicBezTo>
                    <a:pt x="43922" y="73011"/>
                    <a:pt x="44226" y="73224"/>
                    <a:pt x="44500" y="73467"/>
                  </a:cubicBezTo>
                  <a:cubicBezTo>
                    <a:pt x="44561" y="73528"/>
                    <a:pt x="44591" y="73619"/>
                    <a:pt x="44622" y="73710"/>
                  </a:cubicBezTo>
                  <a:cubicBezTo>
                    <a:pt x="44622" y="73832"/>
                    <a:pt x="44622" y="73923"/>
                    <a:pt x="44652" y="74044"/>
                  </a:cubicBezTo>
                  <a:cubicBezTo>
                    <a:pt x="44713" y="74257"/>
                    <a:pt x="44713" y="74500"/>
                    <a:pt x="44652" y="74713"/>
                  </a:cubicBezTo>
                  <a:cubicBezTo>
                    <a:pt x="44652" y="74804"/>
                    <a:pt x="44652" y="74896"/>
                    <a:pt x="44682" y="74987"/>
                  </a:cubicBezTo>
                  <a:cubicBezTo>
                    <a:pt x="44804" y="75412"/>
                    <a:pt x="44804" y="75899"/>
                    <a:pt x="44652" y="76324"/>
                  </a:cubicBezTo>
                  <a:cubicBezTo>
                    <a:pt x="44652" y="76385"/>
                    <a:pt x="44652" y="76446"/>
                    <a:pt x="44652" y="76506"/>
                  </a:cubicBezTo>
                  <a:cubicBezTo>
                    <a:pt x="44774" y="77206"/>
                    <a:pt x="44804" y="77874"/>
                    <a:pt x="44743" y="78543"/>
                  </a:cubicBezTo>
                  <a:cubicBezTo>
                    <a:pt x="44743" y="78725"/>
                    <a:pt x="44743" y="78908"/>
                    <a:pt x="44682" y="79090"/>
                  </a:cubicBezTo>
                  <a:cubicBezTo>
                    <a:pt x="44652" y="79333"/>
                    <a:pt x="44622" y="79546"/>
                    <a:pt x="44561" y="79759"/>
                  </a:cubicBezTo>
                  <a:cubicBezTo>
                    <a:pt x="44500" y="79880"/>
                    <a:pt x="44500" y="80032"/>
                    <a:pt x="44561" y="80154"/>
                  </a:cubicBezTo>
                  <a:cubicBezTo>
                    <a:pt x="44622" y="80367"/>
                    <a:pt x="44622" y="80579"/>
                    <a:pt x="44561" y="80762"/>
                  </a:cubicBezTo>
                  <a:cubicBezTo>
                    <a:pt x="44470" y="80944"/>
                    <a:pt x="44470" y="81157"/>
                    <a:pt x="44561" y="81370"/>
                  </a:cubicBezTo>
                  <a:cubicBezTo>
                    <a:pt x="44652" y="81613"/>
                    <a:pt x="44591" y="81886"/>
                    <a:pt x="44682" y="82160"/>
                  </a:cubicBezTo>
                  <a:cubicBezTo>
                    <a:pt x="44743" y="82282"/>
                    <a:pt x="44682" y="82434"/>
                    <a:pt x="44682" y="82555"/>
                  </a:cubicBezTo>
                  <a:cubicBezTo>
                    <a:pt x="44682" y="82677"/>
                    <a:pt x="44713" y="82798"/>
                    <a:pt x="44743" y="82890"/>
                  </a:cubicBezTo>
                  <a:cubicBezTo>
                    <a:pt x="44774" y="83011"/>
                    <a:pt x="44774" y="83133"/>
                    <a:pt x="44743" y="83224"/>
                  </a:cubicBezTo>
                  <a:cubicBezTo>
                    <a:pt x="44682" y="83376"/>
                    <a:pt x="44652" y="83528"/>
                    <a:pt x="44622" y="83680"/>
                  </a:cubicBezTo>
                  <a:cubicBezTo>
                    <a:pt x="44500" y="84197"/>
                    <a:pt x="44378" y="84713"/>
                    <a:pt x="44257" y="85200"/>
                  </a:cubicBezTo>
                  <a:cubicBezTo>
                    <a:pt x="44226" y="85291"/>
                    <a:pt x="44196" y="85382"/>
                    <a:pt x="44135" y="85443"/>
                  </a:cubicBezTo>
                  <a:cubicBezTo>
                    <a:pt x="43983" y="85534"/>
                    <a:pt x="43953" y="85747"/>
                    <a:pt x="44074" y="85868"/>
                  </a:cubicBezTo>
                  <a:cubicBezTo>
                    <a:pt x="44196" y="86111"/>
                    <a:pt x="44226" y="86385"/>
                    <a:pt x="44378" y="86628"/>
                  </a:cubicBezTo>
                  <a:cubicBezTo>
                    <a:pt x="44500" y="86841"/>
                    <a:pt x="44500" y="87084"/>
                    <a:pt x="44378" y="87297"/>
                  </a:cubicBezTo>
                  <a:cubicBezTo>
                    <a:pt x="44318" y="87388"/>
                    <a:pt x="44287" y="87540"/>
                    <a:pt x="44287" y="87662"/>
                  </a:cubicBezTo>
                  <a:cubicBezTo>
                    <a:pt x="44318" y="87814"/>
                    <a:pt x="44318" y="87935"/>
                    <a:pt x="44287" y="88057"/>
                  </a:cubicBezTo>
                  <a:cubicBezTo>
                    <a:pt x="44287" y="88239"/>
                    <a:pt x="44348" y="88391"/>
                    <a:pt x="44439" y="88513"/>
                  </a:cubicBezTo>
                  <a:lnTo>
                    <a:pt x="44622" y="88725"/>
                  </a:lnTo>
                  <a:cubicBezTo>
                    <a:pt x="44378" y="88725"/>
                    <a:pt x="44318" y="88725"/>
                    <a:pt x="44287" y="88938"/>
                  </a:cubicBezTo>
                  <a:cubicBezTo>
                    <a:pt x="44257" y="88999"/>
                    <a:pt x="44226" y="89060"/>
                    <a:pt x="44226" y="89121"/>
                  </a:cubicBezTo>
                  <a:cubicBezTo>
                    <a:pt x="44257" y="89333"/>
                    <a:pt x="44318" y="89577"/>
                    <a:pt x="44348" y="89789"/>
                  </a:cubicBezTo>
                  <a:cubicBezTo>
                    <a:pt x="44348" y="89850"/>
                    <a:pt x="44500" y="89881"/>
                    <a:pt x="44561" y="89850"/>
                  </a:cubicBezTo>
                  <a:cubicBezTo>
                    <a:pt x="44652" y="89789"/>
                    <a:pt x="44713" y="89668"/>
                    <a:pt x="44713" y="89577"/>
                  </a:cubicBezTo>
                  <a:cubicBezTo>
                    <a:pt x="44713" y="89425"/>
                    <a:pt x="44743" y="89273"/>
                    <a:pt x="44743" y="89090"/>
                  </a:cubicBezTo>
                  <a:cubicBezTo>
                    <a:pt x="44774" y="88969"/>
                    <a:pt x="44713" y="88817"/>
                    <a:pt x="44622" y="88725"/>
                  </a:cubicBezTo>
                  <a:cubicBezTo>
                    <a:pt x="44743" y="88756"/>
                    <a:pt x="44865" y="88725"/>
                    <a:pt x="44956" y="88665"/>
                  </a:cubicBezTo>
                  <a:cubicBezTo>
                    <a:pt x="45017" y="88634"/>
                    <a:pt x="45047" y="88634"/>
                    <a:pt x="45078" y="88756"/>
                  </a:cubicBezTo>
                  <a:cubicBezTo>
                    <a:pt x="45078" y="88817"/>
                    <a:pt x="45108" y="88877"/>
                    <a:pt x="45108" y="88938"/>
                  </a:cubicBezTo>
                  <a:cubicBezTo>
                    <a:pt x="45078" y="89242"/>
                    <a:pt x="45047" y="89516"/>
                    <a:pt x="45047" y="89820"/>
                  </a:cubicBezTo>
                  <a:cubicBezTo>
                    <a:pt x="45047" y="90093"/>
                    <a:pt x="45047" y="90397"/>
                    <a:pt x="44986" y="90671"/>
                  </a:cubicBezTo>
                  <a:cubicBezTo>
                    <a:pt x="44956" y="90762"/>
                    <a:pt x="44956" y="90853"/>
                    <a:pt x="45017" y="90944"/>
                  </a:cubicBezTo>
                  <a:cubicBezTo>
                    <a:pt x="45138" y="91157"/>
                    <a:pt x="45138" y="91461"/>
                    <a:pt x="44986" y="91704"/>
                  </a:cubicBezTo>
                  <a:cubicBezTo>
                    <a:pt x="44956" y="91735"/>
                    <a:pt x="44926" y="91765"/>
                    <a:pt x="44865" y="91735"/>
                  </a:cubicBezTo>
                  <a:cubicBezTo>
                    <a:pt x="44834" y="91704"/>
                    <a:pt x="44834" y="91704"/>
                    <a:pt x="44834" y="91704"/>
                  </a:cubicBezTo>
                  <a:cubicBezTo>
                    <a:pt x="44804" y="91613"/>
                    <a:pt x="44774" y="91552"/>
                    <a:pt x="44743" y="91461"/>
                  </a:cubicBezTo>
                  <a:cubicBezTo>
                    <a:pt x="44561" y="91461"/>
                    <a:pt x="44409" y="91552"/>
                    <a:pt x="44348" y="91735"/>
                  </a:cubicBezTo>
                  <a:cubicBezTo>
                    <a:pt x="44287" y="91947"/>
                    <a:pt x="44196" y="92160"/>
                    <a:pt x="44074" y="92343"/>
                  </a:cubicBezTo>
                  <a:cubicBezTo>
                    <a:pt x="44074" y="92373"/>
                    <a:pt x="44074" y="92434"/>
                    <a:pt x="44105" y="92464"/>
                  </a:cubicBezTo>
                  <a:cubicBezTo>
                    <a:pt x="44135" y="92495"/>
                    <a:pt x="44196" y="92495"/>
                    <a:pt x="44226" y="92495"/>
                  </a:cubicBezTo>
                  <a:cubicBezTo>
                    <a:pt x="44287" y="92464"/>
                    <a:pt x="44348" y="92403"/>
                    <a:pt x="44409" y="92403"/>
                  </a:cubicBezTo>
                  <a:cubicBezTo>
                    <a:pt x="44530" y="92403"/>
                    <a:pt x="44652" y="92434"/>
                    <a:pt x="44774" y="92464"/>
                  </a:cubicBezTo>
                  <a:cubicBezTo>
                    <a:pt x="44865" y="92525"/>
                    <a:pt x="44895" y="92616"/>
                    <a:pt x="44895" y="92677"/>
                  </a:cubicBezTo>
                  <a:cubicBezTo>
                    <a:pt x="44834" y="92859"/>
                    <a:pt x="44834" y="93042"/>
                    <a:pt x="44834" y="93224"/>
                  </a:cubicBezTo>
                  <a:lnTo>
                    <a:pt x="44834" y="93224"/>
                  </a:lnTo>
                  <a:lnTo>
                    <a:pt x="44834" y="93224"/>
                  </a:lnTo>
                  <a:lnTo>
                    <a:pt x="44865" y="93224"/>
                  </a:lnTo>
                  <a:cubicBezTo>
                    <a:pt x="44865" y="93254"/>
                    <a:pt x="44865" y="93254"/>
                    <a:pt x="44834" y="93224"/>
                  </a:cubicBezTo>
                  <a:lnTo>
                    <a:pt x="44804" y="93224"/>
                  </a:lnTo>
                  <a:lnTo>
                    <a:pt x="44804" y="93224"/>
                  </a:lnTo>
                  <a:cubicBezTo>
                    <a:pt x="44682" y="93254"/>
                    <a:pt x="44561" y="93285"/>
                    <a:pt x="44470" y="93376"/>
                  </a:cubicBezTo>
                  <a:cubicBezTo>
                    <a:pt x="44409" y="93437"/>
                    <a:pt x="44348" y="93498"/>
                    <a:pt x="44378" y="93589"/>
                  </a:cubicBezTo>
                  <a:cubicBezTo>
                    <a:pt x="44378" y="93680"/>
                    <a:pt x="44409" y="93771"/>
                    <a:pt x="44439" y="93862"/>
                  </a:cubicBezTo>
                  <a:cubicBezTo>
                    <a:pt x="44470" y="93923"/>
                    <a:pt x="44530" y="93954"/>
                    <a:pt x="44530" y="94014"/>
                  </a:cubicBezTo>
                  <a:cubicBezTo>
                    <a:pt x="44530" y="94075"/>
                    <a:pt x="44530" y="94197"/>
                    <a:pt x="44591" y="94257"/>
                  </a:cubicBezTo>
                  <a:cubicBezTo>
                    <a:pt x="44622" y="94288"/>
                    <a:pt x="44652" y="94318"/>
                    <a:pt x="44682" y="94349"/>
                  </a:cubicBezTo>
                  <a:lnTo>
                    <a:pt x="44682" y="94349"/>
                  </a:lnTo>
                  <a:lnTo>
                    <a:pt x="44682" y="94349"/>
                  </a:lnTo>
                  <a:lnTo>
                    <a:pt x="44682" y="94349"/>
                  </a:lnTo>
                  <a:lnTo>
                    <a:pt x="44682" y="94349"/>
                  </a:lnTo>
                  <a:cubicBezTo>
                    <a:pt x="44713" y="94440"/>
                    <a:pt x="44713" y="94501"/>
                    <a:pt x="44682" y="94561"/>
                  </a:cubicBezTo>
                  <a:cubicBezTo>
                    <a:pt x="44652" y="94744"/>
                    <a:pt x="44652" y="94744"/>
                    <a:pt x="44834" y="94835"/>
                  </a:cubicBezTo>
                  <a:cubicBezTo>
                    <a:pt x="44926" y="94896"/>
                    <a:pt x="45017" y="94987"/>
                    <a:pt x="45138" y="95048"/>
                  </a:cubicBezTo>
                  <a:lnTo>
                    <a:pt x="45138" y="95048"/>
                  </a:lnTo>
                  <a:lnTo>
                    <a:pt x="45138" y="95048"/>
                  </a:lnTo>
                  <a:cubicBezTo>
                    <a:pt x="45199" y="95200"/>
                    <a:pt x="45199" y="95200"/>
                    <a:pt x="45138" y="95291"/>
                  </a:cubicBezTo>
                  <a:lnTo>
                    <a:pt x="45138" y="95291"/>
                  </a:lnTo>
                  <a:lnTo>
                    <a:pt x="45138" y="95321"/>
                  </a:lnTo>
                  <a:lnTo>
                    <a:pt x="45138" y="95321"/>
                  </a:lnTo>
                  <a:cubicBezTo>
                    <a:pt x="45169" y="95534"/>
                    <a:pt x="45169" y="95777"/>
                    <a:pt x="45138" y="95990"/>
                  </a:cubicBezTo>
                  <a:cubicBezTo>
                    <a:pt x="45108" y="96081"/>
                    <a:pt x="45199" y="96142"/>
                    <a:pt x="45290" y="96142"/>
                  </a:cubicBezTo>
                  <a:cubicBezTo>
                    <a:pt x="45412" y="96142"/>
                    <a:pt x="45442" y="96112"/>
                    <a:pt x="45473" y="95990"/>
                  </a:cubicBezTo>
                  <a:cubicBezTo>
                    <a:pt x="45473" y="95808"/>
                    <a:pt x="45503" y="95656"/>
                    <a:pt x="45533" y="95504"/>
                  </a:cubicBezTo>
                  <a:lnTo>
                    <a:pt x="45533" y="95504"/>
                  </a:lnTo>
                  <a:lnTo>
                    <a:pt x="45503" y="95443"/>
                  </a:lnTo>
                  <a:lnTo>
                    <a:pt x="45564" y="95473"/>
                  </a:lnTo>
                  <a:lnTo>
                    <a:pt x="45564" y="95504"/>
                  </a:lnTo>
                  <a:cubicBezTo>
                    <a:pt x="45625" y="95564"/>
                    <a:pt x="45655" y="95656"/>
                    <a:pt x="45655" y="95716"/>
                  </a:cubicBezTo>
                  <a:cubicBezTo>
                    <a:pt x="45655" y="95808"/>
                    <a:pt x="45685" y="95899"/>
                    <a:pt x="45746" y="95960"/>
                  </a:cubicBezTo>
                  <a:cubicBezTo>
                    <a:pt x="45837" y="96051"/>
                    <a:pt x="45868" y="96112"/>
                    <a:pt x="45777" y="96203"/>
                  </a:cubicBezTo>
                  <a:cubicBezTo>
                    <a:pt x="45716" y="96294"/>
                    <a:pt x="45685" y="96355"/>
                    <a:pt x="45564" y="96355"/>
                  </a:cubicBezTo>
                  <a:cubicBezTo>
                    <a:pt x="45533" y="96355"/>
                    <a:pt x="45473" y="96355"/>
                    <a:pt x="45442" y="96355"/>
                  </a:cubicBezTo>
                  <a:cubicBezTo>
                    <a:pt x="45412" y="96355"/>
                    <a:pt x="45351" y="96385"/>
                    <a:pt x="45351" y="96446"/>
                  </a:cubicBezTo>
                  <a:cubicBezTo>
                    <a:pt x="45321" y="96476"/>
                    <a:pt x="45351" y="96537"/>
                    <a:pt x="45381" y="96537"/>
                  </a:cubicBezTo>
                  <a:cubicBezTo>
                    <a:pt x="45442" y="96568"/>
                    <a:pt x="45503" y="96598"/>
                    <a:pt x="45594" y="96598"/>
                  </a:cubicBezTo>
                  <a:cubicBezTo>
                    <a:pt x="45807" y="96598"/>
                    <a:pt x="45868" y="96780"/>
                    <a:pt x="45959" y="96932"/>
                  </a:cubicBezTo>
                  <a:cubicBezTo>
                    <a:pt x="45898" y="97054"/>
                    <a:pt x="45959" y="97145"/>
                    <a:pt x="46081" y="97206"/>
                  </a:cubicBezTo>
                  <a:cubicBezTo>
                    <a:pt x="46202" y="97297"/>
                    <a:pt x="46354" y="97419"/>
                    <a:pt x="46476" y="97510"/>
                  </a:cubicBezTo>
                  <a:lnTo>
                    <a:pt x="46537" y="97510"/>
                  </a:lnTo>
                  <a:lnTo>
                    <a:pt x="46537" y="97540"/>
                  </a:lnTo>
                  <a:lnTo>
                    <a:pt x="46506" y="97540"/>
                  </a:lnTo>
                  <a:cubicBezTo>
                    <a:pt x="46506" y="97571"/>
                    <a:pt x="46476" y="97571"/>
                    <a:pt x="46476" y="97540"/>
                  </a:cubicBezTo>
                  <a:cubicBezTo>
                    <a:pt x="46293" y="97571"/>
                    <a:pt x="46081" y="97540"/>
                    <a:pt x="45929" y="97449"/>
                  </a:cubicBezTo>
                  <a:cubicBezTo>
                    <a:pt x="45898" y="97419"/>
                    <a:pt x="45837" y="97419"/>
                    <a:pt x="45807" y="97419"/>
                  </a:cubicBezTo>
                  <a:cubicBezTo>
                    <a:pt x="45807" y="97419"/>
                    <a:pt x="45746" y="97419"/>
                    <a:pt x="45746" y="97449"/>
                  </a:cubicBezTo>
                  <a:cubicBezTo>
                    <a:pt x="45746" y="97449"/>
                    <a:pt x="45746" y="97540"/>
                    <a:pt x="45777" y="97571"/>
                  </a:cubicBezTo>
                  <a:cubicBezTo>
                    <a:pt x="46081" y="97753"/>
                    <a:pt x="46324" y="97966"/>
                    <a:pt x="46567" y="98209"/>
                  </a:cubicBezTo>
                  <a:cubicBezTo>
                    <a:pt x="46658" y="98270"/>
                    <a:pt x="46780" y="98361"/>
                    <a:pt x="46932" y="98391"/>
                  </a:cubicBezTo>
                  <a:cubicBezTo>
                    <a:pt x="46992" y="98391"/>
                    <a:pt x="47084" y="98391"/>
                    <a:pt x="47175" y="98391"/>
                  </a:cubicBezTo>
                  <a:cubicBezTo>
                    <a:pt x="47205" y="98330"/>
                    <a:pt x="47236" y="98270"/>
                    <a:pt x="47236" y="98239"/>
                  </a:cubicBezTo>
                  <a:cubicBezTo>
                    <a:pt x="47266" y="98209"/>
                    <a:pt x="47266" y="98209"/>
                    <a:pt x="47296" y="98179"/>
                  </a:cubicBezTo>
                  <a:cubicBezTo>
                    <a:pt x="47357" y="98179"/>
                    <a:pt x="47357" y="98209"/>
                    <a:pt x="47327" y="98270"/>
                  </a:cubicBezTo>
                  <a:cubicBezTo>
                    <a:pt x="47327" y="98300"/>
                    <a:pt x="47327" y="98361"/>
                    <a:pt x="47327" y="98391"/>
                  </a:cubicBezTo>
                  <a:lnTo>
                    <a:pt x="47448" y="98422"/>
                  </a:lnTo>
                  <a:cubicBezTo>
                    <a:pt x="47600" y="98452"/>
                    <a:pt x="47692" y="98513"/>
                    <a:pt x="47661" y="98695"/>
                  </a:cubicBezTo>
                  <a:cubicBezTo>
                    <a:pt x="47631" y="98726"/>
                    <a:pt x="47661" y="98786"/>
                    <a:pt x="47722" y="98786"/>
                  </a:cubicBezTo>
                  <a:cubicBezTo>
                    <a:pt x="47874" y="98847"/>
                    <a:pt x="47995" y="98938"/>
                    <a:pt x="48056" y="99090"/>
                  </a:cubicBezTo>
                  <a:cubicBezTo>
                    <a:pt x="48087" y="99182"/>
                    <a:pt x="48178" y="99212"/>
                    <a:pt x="48269" y="99212"/>
                  </a:cubicBezTo>
                  <a:cubicBezTo>
                    <a:pt x="48360" y="99121"/>
                    <a:pt x="48391" y="98999"/>
                    <a:pt x="48512" y="98938"/>
                  </a:cubicBezTo>
                  <a:cubicBezTo>
                    <a:pt x="48573" y="98908"/>
                    <a:pt x="48634" y="98938"/>
                    <a:pt x="48634" y="98969"/>
                  </a:cubicBezTo>
                  <a:cubicBezTo>
                    <a:pt x="48634" y="98999"/>
                    <a:pt x="48634" y="99060"/>
                    <a:pt x="48634" y="99090"/>
                  </a:cubicBezTo>
                  <a:cubicBezTo>
                    <a:pt x="48634" y="99182"/>
                    <a:pt x="48603" y="99273"/>
                    <a:pt x="48695" y="99334"/>
                  </a:cubicBezTo>
                  <a:cubicBezTo>
                    <a:pt x="48786" y="99394"/>
                    <a:pt x="48847" y="99425"/>
                    <a:pt x="48938" y="99425"/>
                  </a:cubicBezTo>
                  <a:cubicBezTo>
                    <a:pt x="48999" y="99425"/>
                    <a:pt x="49090" y="99425"/>
                    <a:pt x="49151" y="99425"/>
                  </a:cubicBezTo>
                  <a:lnTo>
                    <a:pt x="49394" y="99425"/>
                  </a:lnTo>
                  <a:cubicBezTo>
                    <a:pt x="49546" y="99425"/>
                    <a:pt x="49546" y="99425"/>
                    <a:pt x="49515" y="99212"/>
                  </a:cubicBezTo>
                  <a:lnTo>
                    <a:pt x="49485" y="99212"/>
                  </a:lnTo>
                  <a:cubicBezTo>
                    <a:pt x="49485" y="99212"/>
                    <a:pt x="49485" y="99212"/>
                    <a:pt x="49485" y="99182"/>
                  </a:cubicBezTo>
                  <a:lnTo>
                    <a:pt x="49454" y="99182"/>
                  </a:lnTo>
                  <a:cubicBezTo>
                    <a:pt x="49454" y="99151"/>
                    <a:pt x="49485" y="99182"/>
                    <a:pt x="49485" y="99182"/>
                  </a:cubicBezTo>
                  <a:cubicBezTo>
                    <a:pt x="49485" y="99212"/>
                    <a:pt x="49485" y="99182"/>
                    <a:pt x="49515" y="99182"/>
                  </a:cubicBezTo>
                  <a:lnTo>
                    <a:pt x="49515" y="99182"/>
                  </a:lnTo>
                  <a:lnTo>
                    <a:pt x="49880" y="99090"/>
                  </a:lnTo>
                  <a:cubicBezTo>
                    <a:pt x="49971" y="99060"/>
                    <a:pt x="50062" y="98999"/>
                    <a:pt x="50062" y="98878"/>
                  </a:cubicBezTo>
                  <a:cubicBezTo>
                    <a:pt x="50062" y="98847"/>
                    <a:pt x="50093" y="98817"/>
                    <a:pt x="50154" y="98847"/>
                  </a:cubicBezTo>
                  <a:cubicBezTo>
                    <a:pt x="50214" y="98847"/>
                    <a:pt x="50366" y="98908"/>
                    <a:pt x="50427" y="98878"/>
                  </a:cubicBezTo>
                  <a:cubicBezTo>
                    <a:pt x="50579" y="98786"/>
                    <a:pt x="50701" y="98665"/>
                    <a:pt x="50853" y="98574"/>
                  </a:cubicBezTo>
                  <a:lnTo>
                    <a:pt x="50853" y="98513"/>
                  </a:lnTo>
                  <a:cubicBezTo>
                    <a:pt x="50792" y="98422"/>
                    <a:pt x="50670" y="98452"/>
                    <a:pt x="50610" y="98422"/>
                  </a:cubicBezTo>
                  <a:cubicBezTo>
                    <a:pt x="50306" y="98300"/>
                    <a:pt x="50032" y="98179"/>
                    <a:pt x="49728" y="98057"/>
                  </a:cubicBezTo>
                  <a:cubicBezTo>
                    <a:pt x="49698" y="98027"/>
                    <a:pt x="49667" y="97996"/>
                    <a:pt x="49637" y="97966"/>
                  </a:cubicBezTo>
                  <a:cubicBezTo>
                    <a:pt x="49515" y="97814"/>
                    <a:pt x="49333" y="97723"/>
                    <a:pt x="49211" y="97540"/>
                  </a:cubicBezTo>
                  <a:cubicBezTo>
                    <a:pt x="49120" y="97479"/>
                    <a:pt x="49090" y="97358"/>
                    <a:pt x="49059" y="97267"/>
                  </a:cubicBezTo>
                  <a:cubicBezTo>
                    <a:pt x="49059" y="96993"/>
                    <a:pt x="48816" y="96811"/>
                    <a:pt x="48573" y="96811"/>
                  </a:cubicBezTo>
                  <a:lnTo>
                    <a:pt x="48330" y="96811"/>
                  </a:lnTo>
                  <a:lnTo>
                    <a:pt x="48330" y="96841"/>
                  </a:lnTo>
                  <a:lnTo>
                    <a:pt x="48299" y="96841"/>
                  </a:lnTo>
                  <a:cubicBezTo>
                    <a:pt x="48299" y="96902"/>
                    <a:pt x="48299" y="96993"/>
                    <a:pt x="48239" y="96993"/>
                  </a:cubicBezTo>
                  <a:cubicBezTo>
                    <a:pt x="48026" y="97115"/>
                    <a:pt x="48026" y="97297"/>
                    <a:pt x="47995" y="97510"/>
                  </a:cubicBezTo>
                  <a:cubicBezTo>
                    <a:pt x="48026" y="97540"/>
                    <a:pt x="48026" y="97540"/>
                    <a:pt x="47995" y="97571"/>
                  </a:cubicBezTo>
                  <a:cubicBezTo>
                    <a:pt x="47995" y="97601"/>
                    <a:pt x="47995" y="97601"/>
                    <a:pt x="47965" y="97601"/>
                  </a:cubicBezTo>
                  <a:cubicBezTo>
                    <a:pt x="47935" y="97601"/>
                    <a:pt x="47935" y="97571"/>
                    <a:pt x="47935" y="97571"/>
                  </a:cubicBezTo>
                  <a:cubicBezTo>
                    <a:pt x="47904" y="97479"/>
                    <a:pt x="47904" y="97388"/>
                    <a:pt x="47935" y="97297"/>
                  </a:cubicBezTo>
                  <a:cubicBezTo>
                    <a:pt x="47935" y="97084"/>
                    <a:pt x="48087" y="96902"/>
                    <a:pt x="48299" y="96841"/>
                  </a:cubicBezTo>
                  <a:lnTo>
                    <a:pt x="48299" y="96811"/>
                  </a:lnTo>
                  <a:lnTo>
                    <a:pt x="48330" y="96811"/>
                  </a:lnTo>
                  <a:cubicBezTo>
                    <a:pt x="48391" y="96689"/>
                    <a:pt x="48451" y="96568"/>
                    <a:pt x="48603" y="96628"/>
                  </a:cubicBezTo>
                  <a:cubicBezTo>
                    <a:pt x="48634" y="96628"/>
                    <a:pt x="48664" y="96628"/>
                    <a:pt x="48695" y="96628"/>
                  </a:cubicBezTo>
                  <a:cubicBezTo>
                    <a:pt x="48725" y="96628"/>
                    <a:pt x="48755" y="96598"/>
                    <a:pt x="48786" y="96568"/>
                  </a:cubicBezTo>
                  <a:cubicBezTo>
                    <a:pt x="48816" y="96537"/>
                    <a:pt x="48816" y="96507"/>
                    <a:pt x="48786" y="96446"/>
                  </a:cubicBezTo>
                  <a:cubicBezTo>
                    <a:pt x="48695" y="96324"/>
                    <a:pt x="48573" y="96172"/>
                    <a:pt x="48482" y="96020"/>
                  </a:cubicBezTo>
                  <a:cubicBezTo>
                    <a:pt x="48421" y="95838"/>
                    <a:pt x="48360" y="95686"/>
                    <a:pt x="48330" y="95504"/>
                  </a:cubicBezTo>
                  <a:cubicBezTo>
                    <a:pt x="48269" y="95321"/>
                    <a:pt x="48299" y="95139"/>
                    <a:pt x="48451" y="94987"/>
                  </a:cubicBezTo>
                  <a:cubicBezTo>
                    <a:pt x="48512" y="94926"/>
                    <a:pt x="48573" y="94865"/>
                    <a:pt x="48634" y="94805"/>
                  </a:cubicBezTo>
                  <a:cubicBezTo>
                    <a:pt x="48816" y="94683"/>
                    <a:pt x="48907" y="94470"/>
                    <a:pt x="48877" y="94288"/>
                  </a:cubicBezTo>
                  <a:cubicBezTo>
                    <a:pt x="48847" y="94106"/>
                    <a:pt x="48938" y="93923"/>
                    <a:pt x="49059" y="93802"/>
                  </a:cubicBezTo>
                  <a:cubicBezTo>
                    <a:pt x="49211" y="93650"/>
                    <a:pt x="49333" y="93498"/>
                    <a:pt x="49454" y="93315"/>
                  </a:cubicBezTo>
                  <a:cubicBezTo>
                    <a:pt x="49515" y="93224"/>
                    <a:pt x="49546" y="93133"/>
                    <a:pt x="49515" y="93011"/>
                  </a:cubicBezTo>
                  <a:cubicBezTo>
                    <a:pt x="49515" y="92950"/>
                    <a:pt x="49515" y="92859"/>
                    <a:pt x="49485" y="92798"/>
                  </a:cubicBezTo>
                  <a:cubicBezTo>
                    <a:pt x="49454" y="92616"/>
                    <a:pt x="49394" y="92464"/>
                    <a:pt x="49151" y="92434"/>
                  </a:cubicBezTo>
                  <a:cubicBezTo>
                    <a:pt x="49029" y="92434"/>
                    <a:pt x="48938" y="92403"/>
                    <a:pt x="48847" y="92312"/>
                  </a:cubicBezTo>
                  <a:cubicBezTo>
                    <a:pt x="48755" y="92221"/>
                    <a:pt x="48634" y="92160"/>
                    <a:pt x="48543" y="92069"/>
                  </a:cubicBezTo>
                  <a:cubicBezTo>
                    <a:pt x="48330" y="91917"/>
                    <a:pt x="48299" y="91583"/>
                    <a:pt x="48482" y="91400"/>
                  </a:cubicBezTo>
                  <a:cubicBezTo>
                    <a:pt x="48543" y="91309"/>
                    <a:pt x="48634" y="91218"/>
                    <a:pt x="48725" y="91157"/>
                  </a:cubicBezTo>
                  <a:cubicBezTo>
                    <a:pt x="48847" y="91096"/>
                    <a:pt x="48999" y="91036"/>
                    <a:pt x="49151" y="90975"/>
                  </a:cubicBezTo>
                  <a:cubicBezTo>
                    <a:pt x="49181" y="90975"/>
                    <a:pt x="49242" y="90914"/>
                    <a:pt x="49242" y="90884"/>
                  </a:cubicBezTo>
                  <a:cubicBezTo>
                    <a:pt x="49272" y="90701"/>
                    <a:pt x="49424" y="90519"/>
                    <a:pt x="49333" y="90306"/>
                  </a:cubicBezTo>
                  <a:cubicBezTo>
                    <a:pt x="49333" y="90245"/>
                    <a:pt x="49303" y="90184"/>
                    <a:pt x="49303" y="90093"/>
                  </a:cubicBezTo>
                  <a:cubicBezTo>
                    <a:pt x="49272" y="89911"/>
                    <a:pt x="49333" y="89729"/>
                    <a:pt x="49485" y="89607"/>
                  </a:cubicBezTo>
                  <a:cubicBezTo>
                    <a:pt x="49546" y="89516"/>
                    <a:pt x="49637" y="89425"/>
                    <a:pt x="49698" y="89333"/>
                  </a:cubicBezTo>
                  <a:lnTo>
                    <a:pt x="49698" y="89333"/>
                  </a:lnTo>
                  <a:lnTo>
                    <a:pt x="49698" y="89303"/>
                  </a:lnTo>
                  <a:cubicBezTo>
                    <a:pt x="49667" y="89303"/>
                    <a:pt x="49606" y="89303"/>
                    <a:pt x="49546" y="89273"/>
                  </a:cubicBezTo>
                  <a:cubicBezTo>
                    <a:pt x="49515" y="89273"/>
                    <a:pt x="49515" y="89212"/>
                    <a:pt x="49546" y="89181"/>
                  </a:cubicBezTo>
                  <a:cubicBezTo>
                    <a:pt x="49576" y="89151"/>
                    <a:pt x="49606" y="89151"/>
                    <a:pt x="49606" y="89181"/>
                  </a:cubicBezTo>
                  <a:cubicBezTo>
                    <a:pt x="49606" y="89181"/>
                    <a:pt x="49667" y="89273"/>
                    <a:pt x="49698" y="89303"/>
                  </a:cubicBezTo>
                  <a:lnTo>
                    <a:pt x="49728" y="89303"/>
                  </a:lnTo>
                  <a:lnTo>
                    <a:pt x="49728" y="89333"/>
                  </a:lnTo>
                  <a:cubicBezTo>
                    <a:pt x="49789" y="89333"/>
                    <a:pt x="49819" y="89333"/>
                    <a:pt x="49850" y="89333"/>
                  </a:cubicBezTo>
                  <a:cubicBezTo>
                    <a:pt x="50032" y="89333"/>
                    <a:pt x="50123" y="89212"/>
                    <a:pt x="50093" y="89060"/>
                  </a:cubicBezTo>
                  <a:cubicBezTo>
                    <a:pt x="50093" y="88969"/>
                    <a:pt x="50062" y="88847"/>
                    <a:pt x="50032" y="88756"/>
                  </a:cubicBezTo>
                  <a:cubicBezTo>
                    <a:pt x="50002" y="88695"/>
                    <a:pt x="49910" y="88665"/>
                    <a:pt x="49850" y="88665"/>
                  </a:cubicBezTo>
                  <a:lnTo>
                    <a:pt x="49728" y="88756"/>
                  </a:lnTo>
                  <a:cubicBezTo>
                    <a:pt x="49546" y="88847"/>
                    <a:pt x="49303" y="88725"/>
                    <a:pt x="49242" y="88513"/>
                  </a:cubicBezTo>
                  <a:cubicBezTo>
                    <a:pt x="49211" y="88391"/>
                    <a:pt x="49211" y="88239"/>
                    <a:pt x="49181" y="88118"/>
                  </a:cubicBezTo>
                  <a:cubicBezTo>
                    <a:pt x="49181" y="88087"/>
                    <a:pt x="49151" y="88026"/>
                    <a:pt x="49120" y="87996"/>
                  </a:cubicBezTo>
                  <a:cubicBezTo>
                    <a:pt x="49120" y="87966"/>
                    <a:pt x="49242" y="87814"/>
                    <a:pt x="49303" y="87844"/>
                  </a:cubicBezTo>
                  <a:cubicBezTo>
                    <a:pt x="49454" y="87905"/>
                    <a:pt x="49576" y="87935"/>
                    <a:pt x="49698" y="87996"/>
                  </a:cubicBezTo>
                  <a:cubicBezTo>
                    <a:pt x="49850" y="88087"/>
                    <a:pt x="50032" y="88148"/>
                    <a:pt x="50214" y="88087"/>
                  </a:cubicBezTo>
                  <a:cubicBezTo>
                    <a:pt x="50427" y="88057"/>
                    <a:pt x="50610" y="87905"/>
                    <a:pt x="50640" y="87692"/>
                  </a:cubicBezTo>
                  <a:cubicBezTo>
                    <a:pt x="50640" y="87570"/>
                    <a:pt x="50579" y="87418"/>
                    <a:pt x="50579" y="87297"/>
                  </a:cubicBezTo>
                  <a:cubicBezTo>
                    <a:pt x="50579" y="87145"/>
                    <a:pt x="50640" y="86993"/>
                    <a:pt x="50640" y="86811"/>
                  </a:cubicBezTo>
                  <a:cubicBezTo>
                    <a:pt x="50640" y="86811"/>
                    <a:pt x="50640" y="86780"/>
                    <a:pt x="50640" y="86750"/>
                  </a:cubicBezTo>
                  <a:cubicBezTo>
                    <a:pt x="50610" y="86750"/>
                    <a:pt x="50610" y="86659"/>
                    <a:pt x="50579" y="86628"/>
                  </a:cubicBezTo>
                  <a:cubicBezTo>
                    <a:pt x="50579" y="86476"/>
                    <a:pt x="50640" y="86385"/>
                    <a:pt x="50762" y="86415"/>
                  </a:cubicBezTo>
                  <a:cubicBezTo>
                    <a:pt x="51248" y="86537"/>
                    <a:pt x="51765" y="86507"/>
                    <a:pt x="52251" y="86294"/>
                  </a:cubicBezTo>
                  <a:cubicBezTo>
                    <a:pt x="52372" y="86263"/>
                    <a:pt x="52494" y="86203"/>
                    <a:pt x="52616" y="86172"/>
                  </a:cubicBezTo>
                  <a:cubicBezTo>
                    <a:pt x="52828" y="86111"/>
                    <a:pt x="53011" y="85929"/>
                    <a:pt x="53072" y="85686"/>
                  </a:cubicBezTo>
                  <a:cubicBezTo>
                    <a:pt x="53102" y="85534"/>
                    <a:pt x="53193" y="85412"/>
                    <a:pt x="53254" y="85260"/>
                  </a:cubicBezTo>
                  <a:cubicBezTo>
                    <a:pt x="53284" y="85169"/>
                    <a:pt x="53315" y="85078"/>
                    <a:pt x="53345" y="84987"/>
                  </a:cubicBezTo>
                  <a:cubicBezTo>
                    <a:pt x="53345" y="84896"/>
                    <a:pt x="53315" y="84774"/>
                    <a:pt x="53193" y="84713"/>
                  </a:cubicBezTo>
                  <a:cubicBezTo>
                    <a:pt x="53132" y="84683"/>
                    <a:pt x="53072" y="84652"/>
                    <a:pt x="53011" y="84622"/>
                  </a:cubicBezTo>
                  <a:cubicBezTo>
                    <a:pt x="52950" y="84592"/>
                    <a:pt x="52920" y="84501"/>
                    <a:pt x="52950" y="84440"/>
                  </a:cubicBezTo>
                  <a:cubicBezTo>
                    <a:pt x="52950" y="84379"/>
                    <a:pt x="52950" y="84318"/>
                    <a:pt x="52980" y="84227"/>
                  </a:cubicBezTo>
                  <a:cubicBezTo>
                    <a:pt x="53041" y="84075"/>
                    <a:pt x="52980" y="83923"/>
                    <a:pt x="52859" y="83832"/>
                  </a:cubicBezTo>
                  <a:cubicBezTo>
                    <a:pt x="52707" y="83680"/>
                    <a:pt x="52524" y="83619"/>
                    <a:pt x="52372" y="83467"/>
                  </a:cubicBezTo>
                  <a:lnTo>
                    <a:pt x="52342" y="83467"/>
                  </a:lnTo>
                  <a:cubicBezTo>
                    <a:pt x="52342" y="83467"/>
                    <a:pt x="52342" y="83437"/>
                    <a:pt x="52342" y="83437"/>
                  </a:cubicBezTo>
                  <a:lnTo>
                    <a:pt x="52312" y="83406"/>
                  </a:lnTo>
                  <a:cubicBezTo>
                    <a:pt x="52342" y="83406"/>
                    <a:pt x="52342" y="83406"/>
                    <a:pt x="52342" y="83406"/>
                  </a:cubicBezTo>
                  <a:lnTo>
                    <a:pt x="52342" y="83406"/>
                  </a:lnTo>
                  <a:lnTo>
                    <a:pt x="52372" y="83437"/>
                  </a:lnTo>
                  <a:lnTo>
                    <a:pt x="52372" y="83437"/>
                  </a:lnTo>
                  <a:cubicBezTo>
                    <a:pt x="52707" y="83437"/>
                    <a:pt x="53011" y="83528"/>
                    <a:pt x="53315" y="83649"/>
                  </a:cubicBezTo>
                  <a:cubicBezTo>
                    <a:pt x="53376" y="83680"/>
                    <a:pt x="53436" y="83710"/>
                    <a:pt x="53528" y="83710"/>
                  </a:cubicBezTo>
                  <a:lnTo>
                    <a:pt x="53923" y="83710"/>
                  </a:lnTo>
                  <a:cubicBezTo>
                    <a:pt x="54196" y="83680"/>
                    <a:pt x="54439" y="83558"/>
                    <a:pt x="54591" y="83345"/>
                  </a:cubicBezTo>
                  <a:cubicBezTo>
                    <a:pt x="54652" y="83163"/>
                    <a:pt x="54774" y="83011"/>
                    <a:pt x="54895" y="82859"/>
                  </a:cubicBezTo>
                  <a:cubicBezTo>
                    <a:pt x="55047" y="82738"/>
                    <a:pt x="55138" y="82555"/>
                    <a:pt x="55199" y="82342"/>
                  </a:cubicBezTo>
                  <a:cubicBezTo>
                    <a:pt x="55260" y="82130"/>
                    <a:pt x="55290" y="81917"/>
                    <a:pt x="55351" y="81704"/>
                  </a:cubicBezTo>
                  <a:lnTo>
                    <a:pt x="55351" y="81704"/>
                  </a:lnTo>
                  <a:lnTo>
                    <a:pt x="55351" y="81674"/>
                  </a:lnTo>
                  <a:lnTo>
                    <a:pt x="55351" y="81674"/>
                  </a:lnTo>
                  <a:cubicBezTo>
                    <a:pt x="55321" y="81491"/>
                    <a:pt x="55321" y="81400"/>
                    <a:pt x="55473" y="81309"/>
                  </a:cubicBezTo>
                  <a:cubicBezTo>
                    <a:pt x="55534" y="81279"/>
                    <a:pt x="55594" y="81279"/>
                    <a:pt x="55625" y="81279"/>
                  </a:cubicBezTo>
                  <a:cubicBezTo>
                    <a:pt x="55655" y="81096"/>
                    <a:pt x="55746" y="80944"/>
                    <a:pt x="55838" y="80792"/>
                  </a:cubicBezTo>
                  <a:cubicBezTo>
                    <a:pt x="55868" y="80762"/>
                    <a:pt x="55898" y="80731"/>
                    <a:pt x="55929" y="80731"/>
                  </a:cubicBezTo>
                  <a:cubicBezTo>
                    <a:pt x="55959" y="80731"/>
                    <a:pt x="55990" y="80762"/>
                    <a:pt x="56020" y="80823"/>
                  </a:cubicBezTo>
                  <a:cubicBezTo>
                    <a:pt x="56020" y="80883"/>
                    <a:pt x="56050" y="80944"/>
                    <a:pt x="56050" y="81005"/>
                  </a:cubicBezTo>
                  <a:cubicBezTo>
                    <a:pt x="56172" y="80975"/>
                    <a:pt x="56263" y="80883"/>
                    <a:pt x="56294" y="80792"/>
                  </a:cubicBezTo>
                  <a:cubicBezTo>
                    <a:pt x="56476" y="80336"/>
                    <a:pt x="56689" y="79911"/>
                    <a:pt x="56962" y="79516"/>
                  </a:cubicBezTo>
                  <a:cubicBezTo>
                    <a:pt x="57175" y="79272"/>
                    <a:pt x="57236" y="78908"/>
                    <a:pt x="57084" y="78634"/>
                  </a:cubicBezTo>
                  <a:cubicBezTo>
                    <a:pt x="57053" y="78573"/>
                    <a:pt x="57053" y="78543"/>
                    <a:pt x="57053" y="78482"/>
                  </a:cubicBezTo>
                  <a:cubicBezTo>
                    <a:pt x="56962" y="78117"/>
                    <a:pt x="57084" y="77692"/>
                    <a:pt x="57388" y="77449"/>
                  </a:cubicBezTo>
                  <a:cubicBezTo>
                    <a:pt x="57540" y="77327"/>
                    <a:pt x="57661" y="77206"/>
                    <a:pt x="57783" y="77084"/>
                  </a:cubicBezTo>
                  <a:cubicBezTo>
                    <a:pt x="57996" y="76871"/>
                    <a:pt x="58239" y="76689"/>
                    <a:pt x="58543" y="76628"/>
                  </a:cubicBezTo>
                  <a:cubicBezTo>
                    <a:pt x="58695" y="76567"/>
                    <a:pt x="58816" y="76506"/>
                    <a:pt x="58938" y="76385"/>
                  </a:cubicBezTo>
                  <a:cubicBezTo>
                    <a:pt x="59029" y="76294"/>
                    <a:pt x="59151" y="76233"/>
                    <a:pt x="59212" y="76081"/>
                  </a:cubicBezTo>
                  <a:cubicBezTo>
                    <a:pt x="59212" y="76051"/>
                    <a:pt x="59272" y="76020"/>
                    <a:pt x="59303" y="76020"/>
                  </a:cubicBezTo>
                  <a:cubicBezTo>
                    <a:pt x="59424" y="76051"/>
                    <a:pt x="59576" y="76051"/>
                    <a:pt x="59698" y="76020"/>
                  </a:cubicBezTo>
                  <a:cubicBezTo>
                    <a:pt x="59850" y="76020"/>
                    <a:pt x="59971" y="76020"/>
                    <a:pt x="60123" y="76020"/>
                  </a:cubicBezTo>
                  <a:cubicBezTo>
                    <a:pt x="60367" y="76051"/>
                    <a:pt x="60610" y="75959"/>
                    <a:pt x="60762" y="75747"/>
                  </a:cubicBezTo>
                  <a:cubicBezTo>
                    <a:pt x="60853" y="75655"/>
                    <a:pt x="61005" y="75625"/>
                    <a:pt x="61126" y="75534"/>
                  </a:cubicBezTo>
                  <a:cubicBezTo>
                    <a:pt x="61187" y="75473"/>
                    <a:pt x="61218" y="75382"/>
                    <a:pt x="61218" y="75291"/>
                  </a:cubicBezTo>
                  <a:cubicBezTo>
                    <a:pt x="61187" y="75169"/>
                    <a:pt x="61187" y="75047"/>
                    <a:pt x="61248" y="74956"/>
                  </a:cubicBezTo>
                  <a:cubicBezTo>
                    <a:pt x="61400" y="74744"/>
                    <a:pt x="61522" y="74470"/>
                    <a:pt x="61674" y="74257"/>
                  </a:cubicBezTo>
                  <a:cubicBezTo>
                    <a:pt x="61795" y="74075"/>
                    <a:pt x="61826" y="73892"/>
                    <a:pt x="61826" y="73680"/>
                  </a:cubicBezTo>
                  <a:cubicBezTo>
                    <a:pt x="61765" y="73528"/>
                    <a:pt x="61795" y="73345"/>
                    <a:pt x="61886" y="73224"/>
                  </a:cubicBezTo>
                  <a:cubicBezTo>
                    <a:pt x="62038" y="72950"/>
                    <a:pt x="62130" y="72677"/>
                    <a:pt x="62130" y="72373"/>
                  </a:cubicBezTo>
                  <a:cubicBezTo>
                    <a:pt x="62130" y="72008"/>
                    <a:pt x="62130" y="71643"/>
                    <a:pt x="62130" y="71278"/>
                  </a:cubicBezTo>
                  <a:lnTo>
                    <a:pt x="62130" y="70519"/>
                  </a:lnTo>
                  <a:cubicBezTo>
                    <a:pt x="62130" y="70397"/>
                    <a:pt x="62190" y="70306"/>
                    <a:pt x="62281" y="70245"/>
                  </a:cubicBezTo>
                  <a:cubicBezTo>
                    <a:pt x="62585" y="70093"/>
                    <a:pt x="62798" y="69850"/>
                    <a:pt x="62889" y="69546"/>
                  </a:cubicBezTo>
                  <a:cubicBezTo>
                    <a:pt x="62920" y="69485"/>
                    <a:pt x="62950" y="69424"/>
                    <a:pt x="62981" y="69364"/>
                  </a:cubicBezTo>
                  <a:cubicBezTo>
                    <a:pt x="63072" y="69151"/>
                    <a:pt x="63193" y="68999"/>
                    <a:pt x="63376" y="68877"/>
                  </a:cubicBezTo>
                  <a:cubicBezTo>
                    <a:pt x="63558" y="68695"/>
                    <a:pt x="63740" y="68512"/>
                    <a:pt x="63892" y="68330"/>
                  </a:cubicBezTo>
                  <a:cubicBezTo>
                    <a:pt x="64075" y="68148"/>
                    <a:pt x="64196" y="67935"/>
                    <a:pt x="64318" y="67722"/>
                  </a:cubicBezTo>
                  <a:cubicBezTo>
                    <a:pt x="64409" y="67418"/>
                    <a:pt x="64440" y="67084"/>
                    <a:pt x="64409" y="66780"/>
                  </a:cubicBezTo>
                  <a:cubicBezTo>
                    <a:pt x="64288" y="66506"/>
                    <a:pt x="64166" y="66202"/>
                    <a:pt x="64044" y="65898"/>
                  </a:cubicBezTo>
                  <a:close/>
                  <a:moveTo>
                    <a:pt x="46506" y="97631"/>
                  </a:moveTo>
                  <a:lnTo>
                    <a:pt x="46506" y="97601"/>
                  </a:lnTo>
                  <a:lnTo>
                    <a:pt x="46537" y="97601"/>
                  </a:lnTo>
                  <a:lnTo>
                    <a:pt x="46537" y="976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44;p88"/>
            <p:cNvSpPr/>
            <p:nvPr/>
          </p:nvSpPr>
          <p:spPr>
            <a:xfrm>
              <a:off x="3577952" y="2141385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0"/>
                  </a:moveTo>
                  <a:lnTo>
                    <a:pt x="1" y="0"/>
                  </a:lnTo>
                  <a:lnTo>
                    <a:pt x="1" y="31"/>
                  </a:lnTo>
                  <a:lnTo>
                    <a:pt x="1" y="31"/>
                  </a:lnTo>
                  <a:cubicBezTo>
                    <a:pt x="1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45;p88"/>
            <p:cNvSpPr/>
            <p:nvPr/>
          </p:nvSpPr>
          <p:spPr>
            <a:xfrm>
              <a:off x="4738441" y="1742134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46;p88"/>
            <p:cNvSpPr/>
            <p:nvPr/>
          </p:nvSpPr>
          <p:spPr>
            <a:xfrm>
              <a:off x="4625493" y="1129881"/>
              <a:ext cx="671655" cy="863214"/>
            </a:xfrm>
            <a:custGeom>
              <a:avLst/>
              <a:gdLst/>
              <a:ahLst/>
              <a:cxnLst/>
              <a:rect l="l" t="t" r="r" b="b"/>
              <a:pathLst>
                <a:path w="23679" h="30427" extrusionOk="0">
                  <a:moveTo>
                    <a:pt x="17752" y="21186"/>
                  </a:moveTo>
                  <a:cubicBezTo>
                    <a:pt x="17782" y="21156"/>
                    <a:pt x="17782" y="21095"/>
                    <a:pt x="17782" y="21034"/>
                  </a:cubicBezTo>
                  <a:cubicBezTo>
                    <a:pt x="17782" y="21004"/>
                    <a:pt x="17752" y="21004"/>
                    <a:pt x="17721" y="21004"/>
                  </a:cubicBezTo>
                  <a:cubicBezTo>
                    <a:pt x="17478" y="20913"/>
                    <a:pt x="17174" y="20973"/>
                    <a:pt x="16931" y="20821"/>
                  </a:cubicBezTo>
                  <a:cubicBezTo>
                    <a:pt x="16749" y="20700"/>
                    <a:pt x="16536" y="20700"/>
                    <a:pt x="16353" y="20791"/>
                  </a:cubicBezTo>
                  <a:lnTo>
                    <a:pt x="16232" y="20791"/>
                  </a:lnTo>
                  <a:cubicBezTo>
                    <a:pt x="16171" y="20791"/>
                    <a:pt x="16201" y="20761"/>
                    <a:pt x="16171" y="20730"/>
                  </a:cubicBezTo>
                  <a:cubicBezTo>
                    <a:pt x="16171" y="20700"/>
                    <a:pt x="16141" y="20639"/>
                    <a:pt x="16171" y="20609"/>
                  </a:cubicBezTo>
                  <a:cubicBezTo>
                    <a:pt x="16293" y="20578"/>
                    <a:pt x="16384" y="20548"/>
                    <a:pt x="16505" y="20517"/>
                  </a:cubicBezTo>
                  <a:cubicBezTo>
                    <a:pt x="16627" y="20457"/>
                    <a:pt x="16718" y="20335"/>
                    <a:pt x="16688" y="20183"/>
                  </a:cubicBezTo>
                  <a:cubicBezTo>
                    <a:pt x="16688" y="20062"/>
                    <a:pt x="16657" y="19910"/>
                    <a:pt x="16627" y="19818"/>
                  </a:cubicBezTo>
                  <a:cubicBezTo>
                    <a:pt x="16627" y="19758"/>
                    <a:pt x="16718" y="19666"/>
                    <a:pt x="16779" y="19666"/>
                  </a:cubicBezTo>
                  <a:cubicBezTo>
                    <a:pt x="16809" y="19697"/>
                    <a:pt x="16840" y="19697"/>
                    <a:pt x="16870" y="19758"/>
                  </a:cubicBezTo>
                  <a:cubicBezTo>
                    <a:pt x="16961" y="20001"/>
                    <a:pt x="17053" y="20274"/>
                    <a:pt x="17205" y="20517"/>
                  </a:cubicBezTo>
                  <a:cubicBezTo>
                    <a:pt x="17296" y="20669"/>
                    <a:pt x="17478" y="20761"/>
                    <a:pt x="17660" y="20761"/>
                  </a:cubicBezTo>
                  <a:cubicBezTo>
                    <a:pt x="17752" y="20730"/>
                    <a:pt x="17843" y="20730"/>
                    <a:pt x="17934" y="20761"/>
                  </a:cubicBezTo>
                  <a:cubicBezTo>
                    <a:pt x="18177" y="20761"/>
                    <a:pt x="18208" y="20761"/>
                    <a:pt x="18238" y="20517"/>
                  </a:cubicBezTo>
                  <a:cubicBezTo>
                    <a:pt x="18238" y="20274"/>
                    <a:pt x="18238" y="20092"/>
                    <a:pt x="18238" y="19910"/>
                  </a:cubicBezTo>
                  <a:cubicBezTo>
                    <a:pt x="18268" y="19697"/>
                    <a:pt x="18056" y="19514"/>
                    <a:pt x="18147" y="19302"/>
                  </a:cubicBezTo>
                  <a:cubicBezTo>
                    <a:pt x="18147" y="19271"/>
                    <a:pt x="18086" y="19210"/>
                    <a:pt x="18056" y="19150"/>
                  </a:cubicBezTo>
                  <a:cubicBezTo>
                    <a:pt x="17934" y="18876"/>
                    <a:pt x="17752" y="18663"/>
                    <a:pt x="17539" y="18511"/>
                  </a:cubicBezTo>
                  <a:cubicBezTo>
                    <a:pt x="17417" y="18451"/>
                    <a:pt x="17356" y="18390"/>
                    <a:pt x="17265" y="18299"/>
                  </a:cubicBezTo>
                  <a:cubicBezTo>
                    <a:pt x="17205" y="18268"/>
                    <a:pt x="17174" y="18207"/>
                    <a:pt x="17144" y="18147"/>
                  </a:cubicBezTo>
                  <a:cubicBezTo>
                    <a:pt x="17113" y="17995"/>
                    <a:pt x="17083" y="17843"/>
                    <a:pt x="17083" y="17691"/>
                  </a:cubicBezTo>
                  <a:cubicBezTo>
                    <a:pt x="17083" y="17630"/>
                    <a:pt x="17113" y="17599"/>
                    <a:pt x="17144" y="17569"/>
                  </a:cubicBezTo>
                  <a:cubicBezTo>
                    <a:pt x="17174" y="17569"/>
                    <a:pt x="17235" y="17569"/>
                    <a:pt x="17265" y="17599"/>
                  </a:cubicBezTo>
                  <a:cubicBezTo>
                    <a:pt x="17296" y="17630"/>
                    <a:pt x="17296" y="17721"/>
                    <a:pt x="17296" y="17782"/>
                  </a:cubicBezTo>
                  <a:cubicBezTo>
                    <a:pt x="17296" y="17995"/>
                    <a:pt x="17417" y="18238"/>
                    <a:pt x="17630" y="18359"/>
                  </a:cubicBezTo>
                  <a:cubicBezTo>
                    <a:pt x="17752" y="18420"/>
                    <a:pt x="17843" y="18572"/>
                    <a:pt x="17995" y="18603"/>
                  </a:cubicBezTo>
                  <a:cubicBezTo>
                    <a:pt x="18056" y="18603"/>
                    <a:pt x="18147" y="18603"/>
                    <a:pt x="18177" y="18542"/>
                  </a:cubicBezTo>
                  <a:cubicBezTo>
                    <a:pt x="18147" y="18420"/>
                    <a:pt x="18177" y="18299"/>
                    <a:pt x="18268" y="18207"/>
                  </a:cubicBezTo>
                  <a:cubicBezTo>
                    <a:pt x="18208" y="18086"/>
                    <a:pt x="18299" y="18025"/>
                    <a:pt x="18360" y="17903"/>
                  </a:cubicBezTo>
                  <a:cubicBezTo>
                    <a:pt x="18390" y="17843"/>
                    <a:pt x="18360" y="17721"/>
                    <a:pt x="18299" y="17660"/>
                  </a:cubicBezTo>
                  <a:cubicBezTo>
                    <a:pt x="18147" y="17569"/>
                    <a:pt x="17995" y="17478"/>
                    <a:pt x="17843" y="17356"/>
                  </a:cubicBezTo>
                  <a:cubicBezTo>
                    <a:pt x="17812" y="17296"/>
                    <a:pt x="17812" y="17265"/>
                    <a:pt x="17812" y="17204"/>
                  </a:cubicBezTo>
                  <a:lnTo>
                    <a:pt x="17782" y="17204"/>
                  </a:lnTo>
                  <a:lnTo>
                    <a:pt x="17752" y="17204"/>
                  </a:lnTo>
                  <a:cubicBezTo>
                    <a:pt x="17630" y="17174"/>
                    <a:pt x="17478" y="17113"/>
                    <a:pt x="17387" y="17022"/>
                  </a:cubicBezTo>
                  <a:lnTo>
                    <a:pt x="17387" y="16961"/>
                  </a:lnTo>
                  <a:cubicBezTo>
                    <a:pt x="17387" y="16961"/>
                    <a:pt x="17417" y="16961"/>
                    <a:pt x="17448" y="16931"/>
                  </a:cubicBezTo>
                  <a:cubicBezTo>
                    <a:pt x="17478" y="16931"/>
                    <a:pt x="17539" y="16931"/>
                    <a:pt x="17569" y="16961"/>
                  </a:cubicBezTo>
                  <a:cubicBezTo>
                    <a:pt x="17600" y="16992"/>
                    <a:pt x="17691" y="17113"/>
                    <a:pt x="17752" y="17204"/>
                  </a:cubicBezTo>
                  <a:lnTo>
                    <a:pt x="17843" y="17204"/>
                  </a:lnTo>
                  <a:lnTo>
                    <a:pt x="17843" y="17235"/>
                  </a:lnTo>
                  <a:cubicBezTo>
                    <a:pt x="17843" y="17235"/>
                    <a:pt x="17934" y="17265"/>
                    <a:pt x="17995" y="17296"/>
                  </a:cubicBezTo>
                  <a:cubicBezTo>
                    <a:pt x="18116" y="17387"/>
                    <a:pt x="18299" y="17387"/>
                    <a:pt x="18451" y="17296"/>
                  </a:cubicBezTo>
                  <a:cubicBezTo>
                    <a:pt x="18603" y="17204"/>
                    <a:pt x="18755" y="17144"/>
                    <a:pt x="18937" y="17144"/>
                  </a:cubicBezTo>
                  <a:cubicBezTo>
                    <a:pt x="18998" y="17113"/>
                    <a:pt x="19059" y="17052"/>
                    <a:pt x="19089" y="16992"/>
                  </a:cubicBezTo>
                  <a:cubicBezTo>
                    <a:pt x="19119" y="16931"/>
                    <a:pt x="19150" y="16840"/>
                    <a:pt x="19180" y="16748"/>
                  </a:cubicBezTo>
                  <a:cubicBezTo>
                    <a:pt x="19211" y="16657"/>
                    <a:pt x="19150" y="16566"/>
                    <a:pt x="19059" y="16536"/>
                  </a:cubicBezTo>
                  <a:cubicBezTo>
                    <a:pt x="18876" y="16475"/>
                    <a:pt x="18724" y="16414"/>
                    <a:pt x="18572" y="16323"/>
                  </a:cubicBezTo>
                  <a:cubicBezTo>
                    <a:pt x="18572" y="16292"/>
                    <a:pt x="18572" y="16262"/>
                    <a:pt x="18572" y="16232"/>
                  </a:cubicBezTo>
                  <a:cubicBezTo>
                    <a:pt x="18572" y="16201"/>
                    <a:pt x="18633" y="16171"/>
                    <a:pt x="18694" y="16201"/>
                  </a:cubicBezTo>
                  <a:cubicBezTo>
                    <a:pt x="18876" y="16323"/>
                    <a:pt x="19089" y="16384"/>
                    <a:pt x="19302" y="16201"/>
                  </a:cubicBezTo>
                  <a:cubicBezTo>
                    <a:pt x="19332" y="16171"/>
                    <a:pt x="19423" y="16201"/>
                    <a:pt x="19515" y="16171"/>
                  </a:cubicBezTo>
                  <a:cubicBezTo>
                    <a:pt x="19727" y="16140"/>
                    <a:pt x="19849" y="15837"/>
                    <a:pt x="19697" y="15654"/>
                  </a:cubicBezTo>
                  <a:cubicBezTo>
                    <a:pt x="19575" y="15563"/>
                    <a:pt x="19515" y="15441"/>
                    <a:pt x="19484" y="15320"/>
                  </a:cubicBezTo>
                  <a:cubicBezTo>
                    <a:pt x="19484" y="15259"/>
                    <a:pt x="19423" y="15198"/>
                    <a:pt x="19393" y="15168"/>
                  </a:cubicBezTo>
                  <a:cubicBezTo>
                    <a:pt x="19332" y="15137"/>
                    <a:pt x="19302" y="15107"/>
                    <a:pt x="19332" y="15046"/>
                  </a:cubicBezTo>
                  <a:cubicBezTo>
                    <a:pt x="19363" y="14985"/>
                    <a:pt x="19393" y="14985"/>
                    <a:pt x="19454" y="15016"/>
                  </a:cubicBezTo>
                  <a:cubicBezTo>
                    <a:pt x="19515" y="15016"/>
                    <a:pt x="19575" y="15016"/>
                    <a:pt x="19636" y="15016"/>
                  </a:cubicBezTo>
                  <a:cubicBezTo>
                    <a:pt x="19727" y="14955"/>
                    <a:pt x="19758" y="14864"/>
                    <a:pt x="19758" y="14773"/>
                  </a:cubicBezTo>
                  <a:cubicBezTo>
                    <a:pt x="19758" y="14621"/>
                    <a:pt x="19819" y="14469"/>
                    <a:pt x="19819" y="14317"/>
                  </a:cubicBezTo>
                  <a:cubicBezTo>
                    <a:pt x="19819" y="14195"/>
                    <a:pt x="19758" y="14074"/>
                    <a:pt x="19697" y="14013"/>
                  </a:cubicBezTo>
                  <a:cubicBezTo>
                    <a:pt x="19545" y="13891"/>
                    <a:pt x="19667" y="13830"/>
                    <a:pt x="19727" y="13739"/>
                  </a:cubicBezTo>
                  <a:cubicBezTo>
                    <a:pt x="19758" y="13678"/>
                    <a:pt x="19758" y="13618"/>
                    <a:pt x="19697" y="13557"/>
                  </a:cubicBezTo>
                  <a:cubicBezTo>
                    <a:pt x="19575" y="13496"/>
                    <a:pt x="19423" y="13526"/>
                    <a:pt x="19332" y="13405"/>
                  </a:cubicBezTo>
                  <a:cubicBezTo>
                    <a:pt x="19302" y="13405"/>
                    <a:pt x="19271" y="13405"/>
                    <a:pt x="19241" y="13374"/>
                  </a:cubicBezTo>
                  <a:cubicBezTo>
                    <a:pt x="19150" y="13344"/>
                    <a:pt x="19089" y="13283"/>
                    <a:pt x="19089" y="13192"/>
                  </a:cubicBezTo>
                  <a:cubicBezTo>
                    <a:pt x="19089" y="13101"/>
                    <a:pt x="19119" y="13040"/>
                    <a:pt x="19180" y="12979"/>
                  </a:cubicBezTo>
                  <a:lnTo>
                    <a:pt x="19332" y="13131"/>
                  </a:lnTo>
                  <a:lnTo>
                    <a:pt x="19332" y="13131"/>
                  </a:lnTo>
                  <a:lnTo>
                    <a:pt x="19332" y="13101"/>
                  </a:lnTo>
                  <a:lnTo>
                    <a:pt x="19211" y="12949"/>
                  </a:lnTo>
                  <a:lnTo>
                    <a:pt x="19180" y="12949"/>
                  </a:lnTo>
                  <a:lnTo>
                    <a:pt x="19515" y="12615"/>
                  </a:lnTo>
                  <a:cubicBezTo>
                    <a:pt x="19606" y="12584"/>
                    <a:pt x="19697" y="12584"/>
                    <a:pt x="19788" y="12615"/>
                  </a:cubicBezTo>
                  <a:cubicBezTo>
                    <a:pt x="19788" y="12615"/>
                    <a:pt x="19819" y="12645"/>
                    <a:pt x="19819" y="12645"/>
                  </a:cubicBezTo>
                  <a:cubicBezTo>
                    <a:pt x="19971" y="12797"/>
                    <a:pt x="20153" y="12919"/>
                    <a:pt x="20092" y="13162"/>
                  </a:cubicBezTo>
                  <a:cubicBezTo>
                    <a:pt x="20092" y="13374"/>
                    <a:pt x="20123" y="13557"/>
                    <a:pt x="20183" y="13770"/>
                  </a:cubicBezTo>
                  <a:lnTo>
                    <a:pt x="20244" y="13770"/>
                  </a:lnTo>
                  <a:cubicBezTo>
                    <a:pt x="20274" y="13678"/>
                    <a:pt x="20274" y="13618"/>
                    <a:pt x="20274" y="13557"/>
                  </a:cubicBezTo>
                  <a:cubicBezTo>
                    <a:pt x="20244" y="13314"/>
                    <a:pt x="20305" y="13071"/>
                    <a:pt x="20426" y="12858"/>
                  </a:cubicBezTo>
                  <a:cubicBezTo>
                    <a:pt x="20548" y="12675"/>
                    <a:pt x="20578" y="12463"/>
                    <a:pt x="20578" y="12250"/>
                  </a:cubicBezTo>
                  <a:cubicBezTo>
                    <a:pt x="20548" y="12128"/>
                    <a:pt x="20487" y="12037"/>
                    <a:pt x="20396" y="12007"/>
                  </a:cubicBezTo>
                  <a:cubicBezTo>
                    <a:pt x="20305" y="11976"/>
                    <a:pt x="20214" y="11976"/>
                    <a:pt x="20123" y="11946"/>
                  </a:cubicBezTo>
                  <a:cubicBezTo>
                    <a:pt x="20062" y="11916"/>
                    <a:pt x="20001" y="11885"/>
                    <a:pt x="19940" y="11824"/>
                  </a:cubicBezTo>
                  <a:cubicBezTo>
                    <a:pt x="19940" y="11824"/>
                    <a:pt x="19940" y="11794"/>
                    <a:pt x="19940" y="11764"/>
                  </a:cubicBezTo>
                  <a:cubicBezTo>
                    <a:pt x="19940" y="11733"/>
                    <a:pt x="19971" y="11703"/>
                    <a:pt x="20001" y="11703"/>
                  </a:cubicBezTo>
                  <a:cubicBezTo>
                    <a:pt x="20274" y="11642"/>
                    <a:pt x="20305" y="11612"/>
                    <a:pt x="20183" y="11429"/>
                  </a:cubicBezTo>
                  <a:cubicBezTo>
                    <a:pt x="20153" y="11308"/>
                    <a:pt x="20062" y="11216"/>
                    <a:pt x="19971" y="11156"/>
                  </a:cubicBezTo>
                  <a:cubicBezTo>
                    <a:pt x="19910" y="11095"/>
                    <a:pt x="19849" y="11034"/>
                    <a:pt x="19788" y="10973"/>
                  </a:cubicBezTo>
                  <a:cubicBezTo>
                    <a:pt x="19788" y="10973"/>
                    <a:pt x="19788" y="10912"/>
                    <a:pt x="19819" y="10912"/>
                  </a:cubicBezTo>
                  <a:cubicBezTo>
                    <a:pt x="19849" y="10882"/>
                    <a:pt x="19849" y="10882"/>
                    <a:pt x="19879" y="10882"/>
                  </a:cubicBezTo>
                  <a:cubicBezTo>
                    <a:pt x="20062" y="10973"/>
                    <a:pt x="20183" y="10882"/>
                    <a:pt x="20214" y="10700"/>
                  </a:cubicBezTo>
                  <a:cubicBezTo>
                    <a:pt x="20335" y="10487"/>
                    <a:pt x="20396" y="10244"/>
                    <a:pt x="20457" y="10001"/>
                  </a:cubicBezTo>
                  <a:cubicBezTo>
                    <a:pt x="20457" y="9393"/>
                    <a:pt x="20700" y="8815"/>
                    <a:pt x="21095" y="8390"/>
                  </a:cubicBezTo>
                  <a:cubicBezTo>
                    <a:pt x="21217" y="8238"/>
                    <a:pt x="21308" y="8086"/>
                    <a:pt x="21430" y="7934"/>
                  </a:cubicBezTo>
                  <a:cubicBezTo>
                    <a:pt x="21460" y="7873"/>
                    <a:pt x="21460" y="7812"/>
                    <a:pt x="21460" y="7751"/>
                  </a:cubicBezTo>
                  <a:cubicBezTo>
                    <a:pt x="21399" y="7599"/>
                    <a:pt x="21430" y="7569"/>
                    <a:pt x="21581" y="7539"/>
                  </a:cubicBezTo>
                  <a:cubicBezTo>
                    <a:pt x="21764" y="7508"/>
                    <a:pt x="21916" y="7387"/>
                    <a:pt x="22007" y="7235"/>
                  </a:cubicBezTo>
                  <a:cubicBezTo>
                    <a:pt x="22037" y="7143"/>
                    <a:pt x="22007" y="7052"/>
                    <a:pt x="21916" y="6991"/>
                  </a:cubicBezTo>
                  <a:cubicBezTo>
                    <a:pt x="21855" y="6961"/>
                    <a:pt x="21794" y="6961"/>
                    <a:pt x="21733" y="6931"/>
                  </a:cubicBezTo>
                  <a:cubicBezTo>
                    <a:pt x="21642" y="6931"/>
                    <a:pt x="21551" y="6931"/>
                    <a:pt x="21460" y="6900"/>
                  </a:cubicBezTo>
                  <a:cubicBezTo>
                    <a:pt x="21460" y="6900"/>
                    <a:pt x="21430" y="6870"/>
                    <a:pt x="21430" y="6870"/>
                  </a:cubicBezTo>
                  <a:cubicBezTo>
                    <a:pt x="21430" y="6839"/>
                    <a:pt x="21460" y="6779"/>
                    <a:pt x="21490" y="6748"/>
                  </a:cubicBezTo>
                  <a:cubicBezTo>
                    <a:pt x="21612" y="6718"/>
                    <a:pt x="21733" y="6718"/>
                    <a:pt x="21825" y="6779"/>
                  </a:cubicBezTo>
                  <a:cubicBezTo>
                    <a:pt x="22007" y="6870"/>
                    <a:pt x="22189" y="6839"/>
                    <a:pt x="22341" y="6748"/>
                  </a:cubicBezTo>
                  <a:cubicBezTo>
                    <a:pt x="22402" y="6718"/>
                    <a:pt x="22493" y="6687"/>
                    <a:pt x="22524" y="6657"/>
                  </a:cubicBezTo>
                  <a:cubicBezTo>
                    <a:pt x="22585" y="6627"/>
                    <a:pt x="22615" y="6535"/>
                    <a:pt x="22615" y="6475"/>
                  </a:cubicBezTo>
                  <a:cubicBezTo>
                    <a:pt x="22615" y="6414"/>
                    <a:pt x="22585" y="6384"/>
                    <a:pt x="22585" y="6353"/>
                  </a:cubicBezTo>
                  <a:cubicBezTo>
                    <a:pt x="22585" y="6292"/>
                    <a:pt x="22615" y="6201"/>
                    <a:pt x="22706" y="6201"/>
                  </a:cubicBezTo>
                  <a:cubicBezTo>
                    <a:pt x="22858" y="6232"/>
                    <a:pt x="23010" y="6201"/>
                    <a:pt x="23132" y="6080"/>
                  </a:cubicBezTo>
                  <a:cubicBezTo>
                    <a:pt x="23192" y="5988"/>
                    <a:pt x="23253" y="5928"/>
                    <a:pt x="23344" y="5897"/>
                  </a:cubicBezTo>
                  <a:cubicBezTo>
                    <a:pt x="23679" y="5654"/>
                    <a:pt x="23679" y="5502"/>
                    <a:pt x="23405" y="5168"/>
                  </a:cubicBezTo>
                  <a:lnTo>
                    <a:pt x="23314" y="5046"/>
                  </a:lnTo>
                  <a:cubicBezTo>
                    <a:pt x="23071" y="4773"/>
                    <a:pt x="22676" y="4590"/>
                    <a:pt x="22281" y="4621"/>
                  </a:cubicBezTo>
                  <a:cubicBezTo>
                    <a:pt x="22068" y="4621"/>
                    <a:pt x="21855" y="4651"/>
                    <a:pt x="21642" y="4742"/>
                  </a:cubicBezTo>
                  <a:cubicBezTo>
                    <a:pt x="21581" y="4742"/>
                    <a:pt x="21551" y="4803"/>
                    <a:pt x="21551" y="4833"/>
                  </a:cubicBezTo>
                  <a:cubicBezTo>
                    <a:pt x="21521" y="4894"/>
                    <a:pt x="21490" y="4985"/>
                    <a:pt x="21490" y="5046"/>
                  </a:cubicBezTo>
                  <a:cubicBezTo>
                    <a:pt x="21460" y="5107"/>
                    <a:pt x="21369" y="5137"/>
                    <a:pt x="21247" y="5137"/>
                  </a:cubicBezTo>
                  <a:cubicBezTo>
                    <a:pt x="21156" y="5107"/>
                    <a:pt x="21095" y="5077"/>
                    <a:pt x="21004" y="5016"/>
                  </a:cubicBezTo>
                  <a:cubicBezTo>
                    <a:pt x="20974" y="4955"/>
                    <a:pt x="20882" y="4955"/>
                    <a:pt x="20852" y="5046"/>
                  </a:cubicBezTo>
                  <a:cubicBezTo>
                    <a:pt x="20639" y="5380"/>
                    <a:pt x="20274" y="5624"/>
                    <a:pt x="19879" y="5715"/>
                  </a:cubicBezTo>
                  <a:cubicBezTo>
                    <a:pt x="19667" y="5776"/>
                    <a:pt x="19454" y="5867"/>
                    <a:pt x="19271" y="5988"/>
                  </a:cubicBezTo>
                  <a:cubicBezTo>
                    <a:pt x="19271" y="5988"/>
                    <a:pt x="19271" y="5988"/>
                    <a:pt x="19271" y="5988"/>
                  </a:cubicBezTo>
                  <a:cubicBezTo>
                    <a:pt x="19211" y="6049"/>
                    <a:pt x="19180" y="6080"/>
                    <a:pt x="19119" y="6140"/>
                  </a:cubicBezTo>
                  <a:lnTo>
                    <a:pt x="18998" y="6262"/>
                  </a:lnTo>
                  <a:lnTo>
                    <a:pt x="18937" y="6292"/>
                  </a:lnTo>
                  <a:lnTo>
                    <a:pt x="18967" y="6262"/>
                  </a:lnTo>
                  <a:lnTo>
                    <a:pt x="19119" y="6110"/>
                  </a:lnTo>
                  <a:lnTo>
                    <a:pt x="19241" y="5988"/>
                  </a:lnTo>
                  <a:lnTo>
                    <a:pt x="19271" y="5988"/>
                  </a:lnTo>
                  <a:cubicBezTo>
                    <a:pt x="19271" y="5928"/>
                    <a:pt x="19302" y="5867"/>
                    <a:pt x="19332" y="5806"/>
                  </a:cubicBezTo>
                  <a:cubicBezTo>
                    <a:pt x="19454" y="5624"/>
                    <a:pt x="19636" y="5502"/>
                    <a:pt x="19849" y="5411"/>
                  </a:cubicBezTo>
                  <a:cubicBezTo>
                    <a:pt x="20092" y="5320"/>
                    <a:pt x="20274" y="5137"/>
                    <a:pt x="20366" y="4894"/>
                  </a:cubicBezTo>
                  <a:cubicBezTo>
                    <a:pt x="20366" y="4833"/>
                    <a:pt x="20396" y="4773"/>
                    <a:pt x="20426" y="4712"/>
                  </a:cubicBezTo>
                  <a:cubicBezTo>
                    <a:pt x="20639" y="4165"/>
                    <a:pt x="20396" y="4043"/>
                    <a:pt x="19971" y="4104"/>
                  </a:cubicBezTo>
                  <a:cubicBezTo>
                    <a:pt x="19971" y="4104"/>
                    <a:pt x="19940" y="4104"/>
                    <a:pt x="19910" y="4104"/>
                  </a:cubicBezTo>
                  <a:cubicBezTo>
                    <a:pt x="19879" y="4134"/>
                    <a:pt x="19819" y="4134"/>
                    <a:pt x="19819" y="4165"/>
                  </a:cubicBezTo>
                  <a:cubicBezTo>
                    <a:pt x="19758" y="4286"/>
                    <a:pt x="19727" y="4408"/>
                    <a:pt x="19697" y="4499"/>
                  </a:cubicBezTo>
                  <a:cubicBezTo>
                    <a:pt x="19636" y="4621"/>
                    <a:pt x="19515" y="4712"/>
                    <a:pt x="19393" y="4712"/>
                  </a:cubicBezTo>
                  <a:cubicBezTo>
                    <a:pt x="19363" y="4712"/>
                    <a:pt x="19332" y="4712"/>
                    <a:pt x="19302" y="4712"/>
                  </a:cubicBezTo>
                  <a:cubicBezTo>
                    <a:pt x="19089" y="4651"/>
                    <a:pt x="18815" y="4651"/>
                    <a:pt x="18572" y="4681"/>
                  </a:cubicBezTo>
                  <a:cubicBezTo>
                    <a:pt x="18572" y="4681"/>
                    <a:pt x="18542" y="4651"/>
                    <a:pt x="18542" y="4651"/>
                  </a:cubicBezTo>
                  <a:cubicBezTo>
                    <a:pt x="18542" y="4621"/>
                    <a:pt x="18542" y="4590"/>
                    <a:pt x="18572" y="4590"/>
                  </a:cubicBezTo>
                  <a:cubicBezTo>
                    <a:pt x="18694" y="4529"/>
                    <a:pt x="18815" y="4499"/>
                    <a:pt x="18937" y="4438"/>
                  </a:cubicBezTo>
                  <a:cubicBezTo>
                    <a:pt x="19059" y="4408"/>
                    <a:pt x="19150" y="4317"/>
                    <a:pt x="19180" y="4195"/>
                  </a:cubicBezTo>
                  <a:cubicBezTo>
                    <a:pt x="19180" y="4134"/>
                    <a:pt x="19150" y="3982"/>
                    <a:pt x="19059" y="3982"/>
                  </a:cubicBezTo>
                  <a:lnTo>
                    <a:pt x="18603" y="3861"/>
                  </a:lnTo>
                  <a:cubicBezTo>
                    <a:pt x="18086" y="3709"/>
                    <a:pt x="17508" y="3769"/>
                    <a:pt x="17022" y="4013"/>
                  </a:cubicBezTo>
                  <a:cubicBezTo>
                    <a:pt x="16931" y="4043"/>
                    <a:pt x="16840" y="4073"/>
                    <a:pt x="16749" y="4104"/>
                  </a:cubicBezTo>
                  <a:cubicBezTo>
                    <a:pt x="16627" y="4165"/>
                    <a:pt x="16505" y="4195"/>
                    <a:pt x="16384" y="4225"/>
                  </a:cubicBezTo>
                  <a:cubicBezTo>
                    <a:pt x="16353" y="4225"/>
                    <a:pt x="16323" y="4195"/>
                    <a:pt x="16293" y="4165"/>
                  </a:cubicBezTo>
                  <a:cubicBezTo>
                    <a:pt x="16293" y="4134"/>
                    <a:pt x="16293" y="4134"/>
                    <a:pt x="16293" y="4104"/>
                  </a:cubicBezTo>
                  <a:cubicBezTo>
                    <a:pt x="16384" y="4043"/>
                    <a:pt x="16445" y="4013"/>
                    <a:pt x="16536" y="3982"/>
                  </a:cubicBezTo>
                  <a:cubicBezTo>
                    <a:pt x="16779" y="3891"/>
                    <a:pt x="17022" y="3800"/>
                    <a:pt x="17235" y="3709"/>
                  </a:cubicBezTo>
                  <a:cubicBezTo>
                    <a:pt x="17630" y="3526"/>
                    <a:pt x="18086" y="3496"/>
                    <a:pt x="18512" y="3618"/>
                  </a:cubicBezTo>
                  <a:cubicBezTo>
                    <a:pt x="18785" y="3709"/>
                    <a:pt x="19089" y="3739"/>
                    <a:pt x="19363" y="3678"/>
                  </a:cubicBezTo>
                  <a:cubicBezTo>
                    <a:pt x="19636" y="3678"/>
                    <a:pt x="19910" y="3618"/>
                    <a:pt x="20183" y="3587"/>
                  </a:cubicBezTo>
                  <a:cubicBezTo>
                    <a:pt x="20487" y="3557"/>
                    <a:pt x="20761" y="3405"/>
                    <a:pt x="20974" y="3222"/>
                  </a:cubicBezTo>
                  <a:cubicBezTo>
                    <a:pt x="21095" y="3101"/>
                    <a:pt x="21095" y="2918"/>
                    <a:pt x="21004" y="2766"/>
                  </a:cubicBezTo>
                  <a:cubicBezTo>
                    <a:pt x="20822" y="2645"/>
                    <a:pt x="20670" y="2523"/>
                    <a:pt x="20518" y="2402"/>
                  </a:cubicBezTo>
                  <a:cubicBezTo>
                    <a:pt x="20274" y="2189"/>
                    <a:pt x="19910" y="2128"/>
                    <a:pt x="19606" y="2280"/>
                  </a:cubicBezTo>
                  <a:cubicBezTo>
                    <a:pt x="19575" y="2280"/>
                    <a:pt x="19515" y="2280"/>
                    <a:pt x="19484" y="2280"/>
                  </a:cubicBezTo>
                  <a:cubicBezTo>
                    <a:pt x="19454" y="2280"/>
                    <a:pt x="19454" y="2250"/>
                    <a:pt x="19423" y="2219"/>
                  </a:cubicBezTo>
                  <a:cubicBezTo>
                    <a:pt x="19423" y="2219"/>
                    <a:pt x="19423" y="2189"/>
                    <a:pt x="19454" y="2189"/>
                  </a:cubicBezTo>
                  <a:cubicBezTo>
                    <a:pt x="19515" y="2159"/>
                    <a:pt x="19575" y="2128"/>
                    <a:pt x="19636" y="2098"/>
                  </a:cubicBezTo>
                  <a:cubicBezTo>
                    <a:pt x="19819" y="2007"/>
                    <a:pt x="19879" y="1763"/>
                    <a:pt x="19727" y="1611"/>
                  </a:cubicBezTo>
                  <a:cubicBezTo>
                    <a:pt x="19697" y="1520"/>
                    <a:pt x="19575" y="1459"/>
                    <a:pt x="19515" y="1490"/>
                  </a:cubicBezTo>
                  <a:cubicBezTo>
                    <a:pt x="19089" y="1611"/>
                    <a:pt x="18633" y="1611"/>
                    <a:pt x="18238" y="1429"/>
                  </a:cubicBezTo>
                  <a:cubicBezTo>
                    <a:pt x="18116" y="1399"/>
                    <a:pt x="17995" y="1368"/>
                    <a:pt x="17843" y="1399"/>
                  </a:cubicBezTo>
                  <a:cubicBezTo>
                    <a:pt x="17691" y="1399"/>
                    <a:pt x="17539" y="1429"/>
                    <a:pt x="17387" y="1459"/>
                  </a:cubicBezTo>
                  <a:cubicBezTo>
                    <a:pt x="17174" y="1551"/>
                    <a:pt x="16931" y="1551"/>
                    <a:pt x="16718" y="1520"/>
                  </a:cubicBezTo>
                  <a:cubicBezTo>
                    <a:pt x="16566" y="1490"/>
                    <a:pt x="16384" y="1520"/>
                    <a:pt x="16262" y="1611"/>
                  </a:cubicBezTo>
                  <a:cubicBezTo>
                    <a:pt x="16201" y="1642"/>
                    <a:pt x="16141" y="1642"/>
                    <a:pt x="16049" y="1642"/>
                  </a:cubicBezTo>
                  <a:cubicBezTo>
                    <a:pt x="16049" y="1642"/>
                    <a:pt x="16019" y="1642"/>
                    <a:pt x="16019" y="1611"/>
                  </a:cubicBezTo>
                  <a:lnTo>
                    <a:pt x="16019" y="1581"/>
                  </a:lnTo>
                  <a:cubicBezTo>
                    <a:pt x="16080" y="1520"/>
                    <a:pt x="16171" y="1490"/>
                    <a:pt x="16232" y="1459"/>
                  </a:cubicBezTo>
                  <a:cubicBezTo>
                    <a:pt x="16414" y="1459"/>
                    <a:pt x="16597" y="1429"/>
                    <a:pt x="16779" y="1429"/>
                  </a:cubicBezTo>
                  <a:cubicBezTo>
                    <a:pt x="17113" y="1338"/>
                    <a:pt x="17448" y="1277"/>
                    <a:pt x="17812" y="1277"/>
                  </a:cubicBezTo>
                  <a:cubicBezTo>
                    <a:pt x="18056" y="1247"/>
                    <a:pt x="18360" y="1277"/>
                    <a:pt x="18603" y="1368"/>
                  </a:cubicBezTo>
                  <a:cubicBezTo>
                    <a:pt x="18846" y="1429"/>
                    <a:pt x="19119" y="1368"/>
                    <a:pt x="19302" y="1216"/>
                  </a:cubicBezTo>
                  <a:cubicBezTo>
                    <a:pt x="19332" y="1186"/>
                    <a:pt x="19363" y="1155"/>
                    <a:pt x="19332" y="1095"/>
                  </a:cubicBezTo>
                  <a:cubicBezTo>
                    <a:pt x="19211" y="852"/>
                    <a:pt x="18967" y="669"/>
                    <a:pt x="18694" y="639"/>
                  </a:cubicBezTo>
                  <a:cubicBezTo>
                    <a:pt x="18208" y="517"/>
                    <a:pt x="17752" y="335"/>
                    <a:pt x="17296" y="152"/>
                  </a:cubicBezTo>
                  <a:cubicBezTo>
                    <a:pt x="17053" y="122"/>
                    <a:pt x="16840" y="61"/>
                    <a:pt x="16627" y="31"/>
                  </a:cubicBezTo>
                  <a:cubicBezTo>
                    <a:pt x="16353" y="0"/>
                    <a:pt x="16141" y="122"/>
                    <a:pt x="15867" y="122"/>
                  </a:cubicBezTo>
                  <a:cubicBezTo>
                    <a:pt x="15715" y="213"/>
                    <a:pt x="15563" y="365"/>
                    <a:pt x="15472" y="548"/>
                  </a:cubicBezTo>
                  <a:lnTo>
                    <a:pt x="15442" y="578"/>
                  </a:lnTo>
                  <a:lnTo>
                    <a:pt x="15442" y="578"/>
                  </a:lnTo>
                  <a:lnTo>
                    <a:pt x="15442" y="608"/>
                  </a:lnTo>
                  <a:lnTo>
                    <a:pt x="15442" y="608"/>
                  </a:lnTo>
                  <a:lnTo>
                    <a:pt x="15442" y="730"/>
                  </a:lnTo>
                  <a:lnTo>
                    <a:pt x="15442" y="730"/>
                  </a:lnTo>
                  <a:lnTo>
                    <a:pt x="15442" y="791"/>
                  </a:lnTo>
                  <a:lnTo>
                    <a:pt x="15411" y="760"/>
                  </a:lnTo>
                  <a:lnTo>
                    <a:pt x="15411" y="730"/>
                  </a:lnTo>
                  <a:cubicBezTo>
                    <a:pt x="15259" y="730"/>
                    <a:pt x="15107" y="669"/>
                    <a:pt x="15016" y="548"/>
                  </a:cubicBezTo>
                  <a:cubicBezTo>
                    <a:pt x="14955" y="517"/>
                    <a:pt x="14925" y="548"/>
                    <a:pt x="14894" y="578"/>
                  </a:cubicBezTo>
                  <a:cubicBezTo>
                    <a:pt x="14894" y="608"/>
                    <a:pt x="14894" y="639"/>
                    <a:pt x="14894" y="639"/>
                  </a:cubicBezTo>
                  <a:cubicBezTo>
                    <a:pt x="14894" y="700"/>
                    <a:pt x="14925" y="791"/>
                    <a:pt x="14925" y="852"/>
                  </a:cubicBezTo>
                  <a:cubicBezTo>
                    <a:pt x="14955" y="882"/>
                    <a:pt x="14925" y="943"/>
                    <a:pt x="14925" y="943"/>
                  </a:cubicBezTo>
                  <a:cubicBezTo>
                    <a:pt x="14864" y="973"/>
                    <a:pt x="14834" y="973"/>
                    <a:pt x="14773" y="973"/>
                  </a:cubicBezTo>
                  <a:cubicBezTo>
                    <a:pt x="14590" y="912"/>
                    <a:pt x="14408" y="821"/>
                    <a:pt x="14256" y="700"/>
                  </a:cubicBezTo>
                  <a:cubicBezTo>
                    <a:pt x="14135" y="608"/>
                    <a:pt x="13983" y="608"/>
                    <a:pt x="13861" y="700"/>
                  </a:cubicBezTo>
                  <a:cubicBezTo>
                    <a:pt x="13770" y="791"/>
                    <a:pt x="13618" y="821"/>
                    <a:pt x="13496" y="852"/>
                  </a:cubicBezTo>
                  <a:cubicBezTo>
                    <a:pt x="13405" y="821"/>
                    <a:pt x="13344" y="882"/>
                    <a:pt x="13344" y="973"/>
                  </a:cubicBezTo>
                  <a:cubicBezTo>
                    <a:pt x="13344" y="1125"/>
                    <a:pt x="13344" y="1277"/>
                    <a:pt x="13344" y="1429"/>
                  </a:cubicBezTo>
                  <a:cubicBezTo>
                    <a:pt x="13314" y="1520"/>
                    <a:pt x="13283" y="1611"/>
                    <a:pt x="13192" y="1642"/>
                  </a:cubicBezTo>
                  <a:cubicBezTo>
                    <a:pt x="13131" y="1703"/>
                    <a:pt x="13071" y="1794"/>
                    <a:pt x="13010" y="1855"/>
                  </a:cubicBezTo>
                  <a:cubicBezTo>
                    <a:pt x="12980" y="1855"/>
                    <a:pt x="12919" y="1885"/>
                    <a:pt x="12888" y="1855"/>
                  </a:cubicBezTo>
                  <a:cubicBezTo>
                    <a:pt x="12767" y="1794"/>
                    <a:pt x="12615" y="1733"/>
                    <a:pt x="12463" y="1703"/>
                  </a:cubicBezTo>
                  <a:cubicBezTo>
                    <a:pt x="12402" y="1703"/>
                    <a:pt x="12311" y="1794"/>
                    <a:pt x="12311" y="1824"/>
                  </a:cubicBezTo>
                  <a:cubicBezTo>
                    <a:pt x="12280" y="1885"/>
                    <a:pt x="12280" y="1976"/>
                    <a:pt x="12311" y="2037"/>
                  </a:cubicBezTo>
                  <a:cubicBezTo>
                    <a:pt x="12341" y="2280"/>
                    <a:pt x="12372" y="2523"/>
                    <a:pt x="12432" y="2766"/>
                  </a:cubicBezTo>
                  <a:cubicBezTo>
                    <a:pt x="12493" y="3070"/>
                    <a:pt x="12554" y="3374"/>
                    <a:pt x="12676" y="3678"/>
                  </a:cubicBezTo>
                  <a:cubicBezTo>
                    <a:pt x="12706" y="3739"/>
                    <a:pt x="12645" y="3800"/>
                    <a:pt x="12554" y="3800"/>
                  </a:cubicBezTo>
                  <a:cubicBezTo>
                    <a:pt x="12463" y="3800"/>
                    <a:pt x="12311" y="3800"/>
                    <a:pt x="12280" y="3678"/>
                  </a:cubicBezTo>
                  <a:cubicBezTo>
                    <a:pt x="12250" y="3557"/>
                    <a:pt x="12189" y="3466"/>
                    <a:pt x="12068" y="3435"/>
                  </a:cubicBezTo>
                  <a:cubicBezTo>
                    <a:pt x="12037" y="3435"/>
                    <a:pt x="12068" y="3405"/>
                    <a:pt x="12098" y="3344"/>
                  </a:cubicBezTo>
                  <a:cubicBezTo>
                    <a:pt x="12220" y="3253"/>
                    <a:pt x="12220" y="3162"/>
                    <a:pt x="12128" y="3070"/>
                  </a:cubicBezTo>
                  <a:cubicBezTo>
                    <a:pt x="12007" y="3010"/>
                    <a:pt x="11916" y="2918"/>
                    <a:pt x="11885" y="2797"/>
                  </a:cubicBezTo>
                  <a:cubicBezTo>
                    <a:pt x="11794" y="2584"/>
                    <a:pt x="11703" y="2371"/>
                    <a:pt x="11612" y="2159"/>
                  </a:cubicBezTo>
                  <a:cubicBezTo>
                    <a:pt x="11551" y="2037"/>
                    <a:pt x="11460" y="1946"/>
                    <a:pt x="11338" y="1885"/>
                  </a:cubicBezTo>
                  <a:cubicBezTo>
                    <a:pt x="11217" y="1824"/>
                    <a:pt x="11095" y="1855"/>
                    <a:pt x="11034" y="1946"/>
                  </a:cubicBezTo>
                  <a:lnTo>
                    <a:pt x="11004" y="2098"/>
                  </a:lnTo>
                  <a:cubicBezTo>
                    <a:pt x="10913" y="2341"/>
                    <a:pt x="10882" y="2614"/>
                    <a:pt x="10913" y="2888"/>
                  </a:cubicBezTo>
                  <a:cubicBezTo>
                    <a:pt x="10913" y="3010"/>
                    <a:pt x="10913" y="3101"/>
                    <a:pt x="10852" y="3222"/>
                  </a:cubicBezTo>
                  <a:cubicBezTo>
                    <a:pt x="10791" y="3314"/>
                    <a:pt x="10639" y="3253"/>
                    <a:pt x="10548" y="3253"/>
                  </a:cubicBezTo>
                  <a:cubicBezTo>
                    <a:pt x="10517" y="3253"/>
                    <a:pt x="10487" y="3253"/>
                    <a:pt x="10457" y="3253"/>
                  </a:cubicBezTo>
                  <a:cubicBezTo>
                    <a:pt x="10426" y="3283"/>
                    <a:pt x="10396" y="3314"/>
                    <a:pt x="10365" y="3314"/>
                  </a:cubicBezTo>
                  <a:cubicBezTo>
                    <a:pt x="10335" y="3344"/>
                    <a:pt x="10244" y="3283"/>
                    <a:pt x="10244" y="3222"/>
                  </a:cubicBezTo>
                  <a:cubicBezTo>
                    <a:pt x="10183" y="3101"/>
                    <a:pt x="10365" y="3040"/>
                    <a:pt x="10305" y="2918"/>
                  </a:cubicBezTo>
                  <a:cubicBezTo>
                    <a:pt x="10274" y="2706"/>
                    <a:pt x="10244" y="2462"/>
                    <a:pt x="10274" y="2250"/>
                  </a:cubicBezTo>
                  <a:cubicBezTo>
                    <a:pt x="10244" y="2189"/>
                    <a:pt x="10244" y="2128"/>
                    <a:pt x="10214" y="2067"/>
                  </a:cubicBezTo>
                  <a:cubicBezTo>
                    <a:pt x="10214" y="2067"/>
                    <a:pt x="10183" y="2007"/>
                    <a:pt x="10153" y="2007"/>
                  </a:cubicBezTo>
                  <a:cubicBezTo>
                    <a:pt x="10122" y="2007"/>
                    <a:pt x="10092" y="2037"/>
                    <a:pt x="10062" y="2067"/>
                  </a:cubicBezTo>
                  <a:cubicBezTo>
                    <a:pt x="9970" y="2159"/>
                    <a:pt x="9940" y="2280"/>
                    <a:pt x="9970" y="2371"/>
                  </a:cubicBezTo>
                  <a:cubicBezTo>
                    <a:pt x="9970" y="2493"/>
                    <a:pt x="9970" y="2614"/>
                    <a:pt x="9970" y="2706"/>
                  </a:cubicBezTo>
                  <a:cubicBezTo>
                    <a:pt x="9910" y="2797"/>
                    <a:pt x="9849" y="2888"/>
                    <a:pt x="9758" y="2979"/>
                  </a:cubicBezTo>
                  <a:lnTo>
                    <a:pt x="9727" y="3010"/>
                  </a:lnTo>
                  <a:cubicBezTo>
                    <a:pt x="9727" y="3040"/>
                    <a:pt x="9727" y="3040"/>
                    <a:pt x="9727" y="3040"/>
                  </a:cubicBezTo>
                  <a:lnTo>
                    <a:pt x="9575" y="3162"/>
                  </a:lnTo>
                  <a:lnTo>
                    <a:pt x="9423" y="3314"/>
                  </a:lnTo>
                  <a:cubicBezTo>
                    <a:pt x="9423" y="3314"/>
                    <a:pt x="9423" y="3314"/>
                    <a:pt x="9393" y="3344"/>
                  </a:cubicBezTo>
                  <a:cubicBezTo>
                    <a:pt x="9362" y="3344"/>
                    <a:pt x="9393" y="3374"/>
                    <a:pt x="9393" y="3405"/>
                  </a:cubicBezTo>
                  <a:lnTo>
                    <a:pt x="9393" y="3344"/>
                  </a:lnTo>
                  <a:cubicBezTo>
                    <a:pt x="9393" y="3314"/>
                    <a:pt x="9393" y="3314"/>
                    <a:pt x="9393" y="3283"/>
                  </a:cubicBezTo>
                  <a:lnTo>
                    <a:pt x="9545" y="3131"/>
                  </a:lnTo>
                  <a:lnTo>
                    <a:pt x="9697" y="3040"/>
                  </a:lnTo>
                  <a:lnTo>
                    <a:pt x="9697" y="3040"/>
                  </a:lnTo>
                  <a:cubicBezTo>
                    <a:pt x="9666" y="2949"/>
                    <a:pt x="9636" y="2888"/>
                    <a:pt x="9666" y="2797"/>
                  </a:cubicBezTo>
                  <a:cubicBezTo>
                    <a:pt x="9697" y="2645"/>
                    <a:pt x="9788" y="2493"/>
                    <a:pt x="9818" y="2341"/>
                  </a:cubicBezTo>
                  <a:cubicBezTo>
                    <a:pt x="9879" y="2189"/>
                    <a:pt x="9879" y="2037"/>
                    <a:pt x="9849" y="1885"/>
                  </a:cubicBezTo>
                  <a:cubicBezTo>
                    <a:pt x="9818" y="1794"/>
                    <a:pt x="9727" y="1703"/>
                    <a:pt x="9636" y="1733"/>
                  </a:cubicBezTo>
                  <a:cubicBezTo>
                    <a:pt x="9545" y="1733"/>
                    <a:pt x="9423" y="1763"/>
                    <a:pt x="9332" y="1794"/>
                  </a:cubicBezTo>
                  <a:cubicBezTo>
                    <a:pt x="9119" y="1885"/>
                    <a:pt x="8876" y="1946"/>
                    <a:pt x="8663" y="1946"/>
                  </a:cubicBezTo>
                  <a:cubicBezTo>
                    <a:pt x="8359" y="2007"/>
                    <a:pt x="8025" y="2007"/>
                    <a:pt x="7721" y="2037"/>
                  </a:cubicBezTo>
                  <a:cubicBezTo>
                    <a:pt x="7599" y="2067"/>
                    <a:pt x="7508" y="2159"/>
                    <a:pt x="7508" y="2280"/>
                  </a:cubicBezTo>
                  <a:lnTo>
                    <a:pt x="7508" y="2462"/>
                  </a:lnTo>
                  <a:cubicBezTo>
                    <a:pt x="7508" y="2493"/>
                    <a:pt x="7508" y="2523"/>
                    <a:pt x="7478" y="2523"/>
                  </a:cubicBezTo>
                  <a:cubicBezTo>
                    <a:pt x="7447" y="2523"/>
                    <a:pt x="7447" y="2523"/>
                    <a:pt x="7417" y="2493"/>
                  </a:cubicBezTo>
                  <a:cubicBezTo>
                    <a:pt x="7356" y="2432"/>
                    <a:pt x="7326" y="2341"/>
                    <a:pt x="7265" y="2280"/>
                  </a:cubicBezTo>
                  <a:cubicBezTo>
                    <a:pt x="7174" y="2250"/>
                    <a:pt x="7022" y="2280"/>
                    <a:pt x="6931" y="2341"/>
                  </a:cubicBezTo>
                  <a:cubicBezTo>
                    <a:pt x="6809" y="2371"/>
                    <a:pt x="6748" y="2462"/>
                    <a:pt x="6718" y="2584"/>
                  </a:cubicBezTo>
                  <a:cubicBezTo>
                    <a:pt x="6688" y="2645"/>
                    <a:pt x="6688" y="2706"/>
                    <a:pt x="6657" y="2766"/>
                  </a:cubicBezTo>
                  <a:cubicBezTo>
                    <a:pt x="6657" y="2918"/>
                    <a:pt x="6627" y="3040"/>
                    <a:pt x="6596" y="3162"/>
                  </a:cubicBezTo>
                  <a:cubicBezTo>
                    <a:pt x="6536" y="3283"/>
                    <a:pt x="6444" y="3374"/>
                    <a:pt x="6323" y="3466"/>
                  </a:cubicBezTo>
                  <a:cubicBezTo>
                    <a:pt x="6292" y="3496"/>
                    <a:pt x="6292" y="3526"/>
                    <a:pt x="6262" y="3557"/>
                  </a:cubicBezTo>
                  <a:cubicBezTo>
                    <a:pt x="6201" y="3648"/>
                    <a:pt x="6080" y="3648"/>
                    <a:pt x="6019" y="3587"/>
                  </a:cubicBezTo>
                  <a:cubicBezTo>
                    <a:pt x="5897" y="3466"/>
                    <a:pt x="5685" y="3435"/>
                    <a:pt x="5533" y="3466"/>
                  </a:cubicBezTo>
                  <a:cubicBezTo>
                    <a:pt x="5289" y="3496"/>
                    <a:pt x="5077" y="3618"/>
                    <a:pt x="4955" y="3800"/>
                  </a:cubicBezTo>
                  <a:cubicBezTo>
                    <a:pt x="4803" y="3952"/>
                    <a:pt x="4590" y="4073"/>
                    <a:pt x="4347" y="4073"/>
                  </a:cubicBezTo>
                  <a:cubicBezTo>
                    <a:pt x="4317" y="4134"/>
                    <a:pt x="4286" y="4165"/>
                    <a:pt x="4226" y="4195"/>
                  </a:cubicBezTo>
                  <a:cubicBezTo>
                    <a:pt x="4013" y="4377"/>
                    <a:pt x="3830" y="4560"/>
                    <a:pt x="3709" y="4803"/>
                  </a:cubicBezTo>
                  <a:cubicBezTo>
                    <a:pt x="3587" y="4925"/>
                    <a:pt x="3678" y="5168"/>
                    <a:pt x="3830" y="5198"/>
                  </a:cubicBezTo>
                  <a:lnTo>
                    <a:pt x="4347" y="5350"/>
                  </a:lnTo>
                  <a:lnTo>
                    <a:pt x="4347" y="5350"/>
                  </a:lnTo>
                  <a:lnTo>
                    <a:pt x="4378" y="5320"/>
                  </a:lnTo>
                  <a:lnTo>
                    <a:pt x="4347" y="5350"/>
                  </a:lnTo>
                  <a:lnTo>
                    <a:pt x="4347" y="5350"/>
                  </a:lnTo>
                  <a:cubicBezTo>
                    <a:pt x="4347" y="5411"/>
                    <a:pt x="4378" y="5441"/>
                    <a:pt x="4378" y="5472"/>
                  </a:cubicBezTo>
                  <a:cubicBezTo>
                    <a:pt x="4408" y="5532"/>
                    <a:pt x="4408" y="5624"/>
                    <a:pt x="4347" y="5654"/>
                  </a:cubicBezTo>
                  <a:cubicBezTo>
                    <a:pt x="4226" y="5715"/>
                    <a:pt x="4165" y="5806"/>
                    <a:pt x="4134" y="5897"/>
                  </a:cubicBezTo>
                  <a:cubicBezTo>
                    <a:pt x="4104" y="5988"/>
                    <a:pt x="4074" y="6080"/>
                    <a:pt x="4013" y="6140"/>
                  </a:cubicBezTo>
                  <a:cubicBezTo>
                    <a:pt x="3891" y="6292"/>
                    <a:pt x="3739" y="6444"/>
                    <a:pt x="3587" y="6596"/>
                  </a:cubicBezTo>
                  <a:cubicBezTo>
                    <a:pt x="3526" y="6657"/>
                    <a:pt x="3435" y="6687"/>
                    <a:pt x="3344" y="6657"/>
                  </a:cubicBezTo>
                  <a:cubicBezTo>
                    <a:pt x="3071" y="6535"/>
                    <a:pt x="2767" y="6505"/>
                    <a:pt x="2493" y="6535"/>
                  </a:cubicBezTo>
                  <a:cubicBezTo>
                    <a:pt x="2371" y="6535"/>
                    <a:pt x="2250" y="6566"/>
                    <a:pt x="2159" y="6627"/>
                  </a:cubicBezTo>
                  <a:cubicBezTo>
                    <a:pt x="2037" y="6748"/>
                    <a:pt x="1885" y="6779"/>
                    <a:pt x="1733" y="6809"/>
                  </a:cubicBezTo>
                  <a:cubicBezTo>
                    <a:pt x="1429" y="6870"/>
                    <a:pt x="1125" y="6931"/>
                    <a:pt x="791" y="6961"/>
                  </a:cubicBezTo>
                  <a:cubicBezTo>
                    <a:pt x="548" y="7022"/>
                    <a:pt x="335" y="7174"/>
                    <a:pt x="244" y="7417"/>
                  </a:cubicBezTo>
                  <a:cubicBezTo>
                    <a:pt x="122" y="7539"/>
                    <a:pt x="122" y="7721"/>
                    <a:pt x="244" y="7843"/>
                  </a:cubicBezTo>
                  <a:cubicBezTo>
                    <a:pt x="396" y="8025"/>
                    <a:pt x="426" y="8268"/>
                    <a:pt x="608" y="8450"/>
                  </a:cubicBezTo>
                  <a:cubicBezTo>
                    <a:pt x="639" y="8450"/>
                    <a:pt x="639" y="8450"/>
                    <a:pt x="669" y="8450"/>
                  </a:cubicBezTo>
                  <a:lnTo>
                    <a:pt x="730" y="8390"/>
                  </a:lnTo>
                  <a:cubicBezTo>
                    <a:pt x="730" y="8450"/>
                    <a:pt x="700" y="8450"/>
                    <a:pt x="669" y="8450"/>
                  </a:cubicBezTo>
                  <a:lnTo>
                    <a:pt x="639" y="8481"/>
                  </a:lnTo>
                  <a:lnTo>
                    <a:pt x="639" y="8481"/>
                  </a:lnTo>
                  <a:lnTo>
                    <a:pt x="639" y="8481"/>
                  </a:lnTo>
                  <a:cubicBezTo>
                    <a:pt x="669" y="8602"/>
                    <a:pt x="730" y="8724"/>
                    <a:pt x="791" y="8846"/>
                  </a:cubicBezTo>
                  <a:cubicBezTo>
                    <a:pt x="852" y="8967"/>
                    <a:pt x="1004" y="9058"/>
                    <a:pt x="1125" y="9028"/>
                  </a:cubicBezTo>
                  <a:cubicBezTo>
                    <a:pt x="1247" y="9028"/>
                    <a:pt x="1338" y="8937"/>
                    <a:pt x="1460" y="8998"/>
                  </a:cubicBezTo>
                  <a:cubicBezTo>
                    <a:pt x="1612" y="9028"/>
                    <a:pt x="1733" y="9028"/>
                    <a:pt x="1885" y="8998"/>
                  </a:cubicBezTo>
                  <a:cubicBezTo>
                    <a:pt x="1915" y="8998"/>
                    <a:pt x="1946" y="8998"/>
                    <a:pt x="2007" y="9028"/>
                  </a:cubicBezTo>
                  <a:cubicBezTo>
                    <a:pt x="2037" y="9058"/>
                    <a:pt x="2037" y="9089"/>
                    <a:pt x="2037" y="9150"/>
                  </a:cubicBezTo>
                  <a:cubicBezTo>
                    <a:pt x="2037" y="9180"/>
                    <a:pt x="2007" y="9241"/>
                    <a:pt x="1976" y="9241"/>
                  </a:cubicBezTo>
                  <a:cubicBezTo>
                    <a:pt x="1915" y="9271"/>
                    <a:pt x="1855" y="9271"/>
                    <a:pt x="1794" y="9241"/>
                  </a:cubicBezTo>
                  <a:cubicBezTo>
                    <a:pt x="1520" y="9119"/>
                    <a:pt x="1247" y="9119"/>
                    <a:pt x="1004" y="9241"/>
                  </a:cubicBezTo>
                  <a:cubicBezTo>
                    <a:pt x="882" y="9301"/>
                    <a:pt x="760" y="9301"/>
                    <a:pt x="669" y="9271"/>
                  </a:cubicBezTo>
                  <a:cubicBezTo>
                    <a:pt x="517" y="9241"/>
                    <a:pt x="396" y="9271"/>
                    <a:pt x="274" y="9332"/>
                  </a:cubicBezTo>
                  <a:cubicBezTo>
                    <a:pt x="92" y="9453"/>
                    <a:pt x="1" y="9727"/>
                    <a:pt x="153" y="9849"/>
                  </a:cubicBezTo>
                  <a:cubicBezTo>
                    <a:pt x="274" y="10001"/>
                    <a:pt x="365" y="10183"/>
                    <a:pt x="578" y="10274"/>
                  </a:cubicBezTo>
                  <a:cubicBezTo>
                    <a:pt x="669" y="10305"/>
                    <a:pt x="669" y="10335"/>
                    <a:pt x="578" y="10396"/>
                  </a:cubicBezTo>
                  <a:cubicBezTo>
                    <a:pt x="487" y="10426"/>
                    <a:pt x="426" y="10487"/>
                    <a:pt x="335" y="10548"/>
                  </a:cubicBezTo>
                  <a:cubicBezTo>
                    <a:pt x="305" y="10578"/>
                    <a:pt x="274" y="10639"/>
                    <a:pt x="274" y="10730"/>
                  </a:cubicBezTo>
                  <a:cubicBezTo>
                    <a:pt x="396" y="11004"/>
                    <a:pt x="578" y="11247"/>
                    <a:pt x="821" y="11399"/>
                  </a:cubicBezTo>
                  <a:cubicBezTo>
                    <a:pt x="1004" y="11520"/>
                    <a:pt x="1064" y="11490"/>
                    <a:pt x="1216" y="11308"/>
                  </a:cubicBezTo>
                  <a:cubicBezTo>
                    <a:pt x="1277" y="11186"/>
                    <a:pt x="1277" y="11186"/>
                    <a:pt x="1429" y="11247"/>
                  </a:cubicBezTo>
                  <a:cubicBezTo>
                    <a:pt x="1490" y="11247"/>
                    <a:pt x="1581" y="11308"/>
                    <a:pt x="1642" y="11399"/>
                  </a:cubicBezTo>
                  <a:cubicBezTo>
                    <a:pt x="1672" y="11429"/>
                    <a:pt x="1703" y="11429"/>
                    <a:pt x="1733" y="11429"/>
                  </a:cubicBezTo>
                  <a:cubicBezTo>
                    <a:pt x="2007" y="11308"/>
                    <a:pt x="2341" y="11551"/>
                    <a:pt x="2615" y="11338"/>
                  </a:cubicBezTo>
                  <a:cubicBezTo>
                    <a:pt x="2615" y="11338"/>
                    <a:pt x="2645" y="11338"/>
                    <a:pt x="2675" y="11338"/>
                  </a:cubicBezTo>
                  <a:cubicBezTo>
                    <a:pt x="2949" y="11460"/>
                    <a:pt x="3192" y="11581"/>
                    <a:pt x="3435" y="11764"/>
                  </a:cubicBezTo>
                  <a:cubicBezTo>
                    <a:pt x="3648" y="11916"/>
                    <a:pt x="3830" y="12067"/>
                    <a:pt x="4043" y="12219"/>
                  </a:cubicBezTo>
                  <a:cubicBezTo>
                    <a:pt x="4104" y="12280"/>
                    <a:pt x="4165" y="12341"/>
                    <a:pt x="4226" y="12432"/>
                  </a:cubicBezTo>
                  <a:cubicBezTo>
                    <a:pt x="4256" y="12463"/>
                    <a:pt x="4256" y="12554"/>
                    <a:pt x="4256" y="12615"/>
                  </a:cubicBezTo>
                  <a:cubicBezTo>
                    <a:pt x="4226" y="12736"/>
                    <a:pt x="4195" y="12827"/>
                    <a:pt x="4165" y="12919"/>
                  </a:cubicBezTo>
                  <a:cubicBezTo>
                    <a:pt x="4043" y="13071"/>
                    <a:pt x="4074" y="13253"/>
                    <a:pt x="4165" y="13374"/>
                  </a:cubicBezTo>
                  <a:cubicBezTo>
                    <a:pt x="4195" y="13435"/>
                    <a:pt x="4256" y="13526"/>
                    <a:pt x="4256" y="13618"/>
                  </a:cubicBezTo>
                  <a:cubicBezTo>
                    <a:pt x="4286" y="13739"/>
                    <a:pt x="4256" y="13861"/>
                    <a:pt x="4165" y="13922"/>
                  </a:cubicBezTo>
                  <a:cubicBezTo>
                    <a:pt x="4104" y="13952"/>
                    <a:pt x="4104" y="14013"/>
                    <a:pt x="4165" y="14043"/>
                  </a:cubicBezTo>
                  <a:cubicBezTo>
                    <a:pt x="4226" y="14074"/>
                    <a:pt x="4286" y="14074"/>
                    <a:pt x="4347" y="14104"/>
                  </a:cubicBezTo>
                  <a:cubicBezTo>
                    <a:pt x="4408" y="14104"/>
                    <a:pt x="4438" y="14195"/>
                    <a:pt x="4408" y="14256"/>
                  </a:cubicBezTo>
                  <a:cubicBezTo>
                    <a:pt x="4408" y="14286"/>
                    <a:pt x="4378" y="14317"/>
                    <a:pt x="4347" y="14378"/>
                  </a:cubicBezTo>
                  <a:cubicBezTo>
                    <a:pt x="4256" y="14438"/>
                    <a:pt x="4256" y="14590"/>
                    <a:pt x="4347" y="14651"/>
                  </a:cubicBezTo>
                  <a:cubicBezTo>
                    <a:pt x="4378" y="14682"/>
                    <a:pt x="4378" y="14742"/>
                    <a:pt x="4378" y="14773"/>
                  </a:cubicBezTo>
                  <a:cubicBezTo>
                    <a:pt x="4378" y="14833"/>
                    <a:pt x="4286" y="14894"/>
                    <a:pt x="4286" y="14955"/>
                  </a:cubicBezTo>
                  <a:cubicBezTo>
                    <a:pt x="4286" y="15016"/>
                    <a:pt x="4378" y="15107"/>
                    <a:pt x="4378" y="15198"/>
                  </a:cubicBezTo>
                  <a:cubicBezTo>
                    <a:pt x="4408" y="15289"/>
                    <a:pt x="4378" y="15472"/>
                    <a:pt x="4438" y="15593"/>
                  </a:cubicBezTo>
                  <a:cubicBezTo>
                    <a:pt x="4469" y="15745"/>
                    <a:pt x="4438" y="15867"/>
                    <a:pt x="4347" y="15989"/>
                  </a:cubicBezTo>
                  <a:cubicBezTo>
                    <a:pt x="4347" y="16019"/>
                    <a:pt x="4347" y="16080"/>
                    <a:pt x="4347" y="16110"/>
                  </a:cubicBezTo>
                  <a:cubicBezTo>
                    <a:pt x="4378" y="16140"/>
                    <a:pt x="4438" y="16171"/>
                    <a:pt x="4438" y="16201"/>
                  </a:cubicBezTo>
                  <a:cubicBezTo>
                    <a:pt x="4530" y="16323"/>
                    <a:pt x="4499" y="16414"/>
                    <a:pt x="4347" y="16414"/>
                  </a:cubicBezTo>
                  <a:cubicBezTo>
                    <a:pt x="4256" y="16414"/>
                    <a:pt x="4195" y="16444"/>
                    <a:pt x="4134" y="16505"/>
                  </a:cubicBezTo>
                  <a:cubicBezTo>
                    <a:pt x="4074" y="16566"/>
                    <a:pt x="4104" y="16596"/>
                    <a:pt x="4134" y="16627"/>
                  </a:cubicBezTo>
                  <a:cubicBezTo>
                    <a:pt x="4134" y="16688"/>
                    <a:pt x="4347" y="16688"/>
                    <a:pt x="4165" y="16779"/>
                  </a:cubicBezTo>
                  <a:cubicBezTo>
                    <a:pt x="3952" y="16870"/>
                    <a:pt x="3982" y="17022"/>
                    <a:pt x="3982" y="17174"/>
                  </a:cubicBezTo>
                  <a:lnTo>
                    <a:pt x="4104" y="17204"/>
                  </a:lnTo>
                  <a:lnTo>
                    <a:pt x="4104" y="17204"/>
                  </a:lnTo>
                  <a:lnTo>
                    <a:pt x="4134" y="17174"/>
                  </a:lnTo>
                  <a:lnTo>
                    <a:pt x="4134" y="17235"/>
                  </a:lnTo>
                  <a:lnTo>
                    <a:pt x="4165" y="17235"/>
                  </a:lnTo>
                  <a:lnTo>
                    <a:pt x="4013" y="17326"/>
                  </a:lnTo>
                  <a:lnTo>
                    <a:pt x="4013" y="17326"/>
                  </a:lnTo>
                  <a:lnTo>
                    <a:pt x="4013" y="17356"/>
                  </a:lnTo>
                  <a:lnTo>
                    <a:pt x="4013" y="17356"/>
                  </a:lnTo>
                  <a:cubicBezTo>
                    <a:pt x="3982" y="17539"/>
                    <a:pt x="3922" y="17691"/>
                    <a:pt x="3800" y="17843"/>
                  </a:cubicBezTo>
                  <a:cubicBezTo>
                    <a:pt x="3739" y="17934"/>
                    <a:pt x="3739" y="18055"/>
                    <a:pt x="3830" y="18147"/>
                  </a:cubicBezTo>
                  <a:cubicBezTo>
                    <a:pt x="4043" y="18390"/>
                    <a:pt x="4256" y="18420"/>
                    <a:pt x="4499" y="18177"/>
                  </a:cubicBezTo>
                  <a:cubicBezTo>
                    <a:pt x="4530" y="18116"/>
                    <a:pt x="4560" y="18055"/>
                    <a:pt x="4621" y="18025"/>
                  </a:cubicBezTo>
                  <a:cubicBezTo>
                    <a:pt x="4681" y="17964"/>
                    <a:pt x="4773" y="17934"/>
                    <a:pt x="4864" y="17995"/>
                  </a:cubicBezTo>
                  <a:cubicBezTo>
                    <a:pt x="4894" y="17995"/>
                    <a:pt x="4925" y="18025"/>
                    <a:pt x="4955" y="18055"/>
                  </a:cubicBezTo>
                  <a:lnTo>
                    <a:pt x="4955" y="18055"/>
                  </a:lnTo>
                  <a:lnTo>
                    <a:pt x="4985" y="18055"/>
                  </a:lnTo>
                  <a:lnTo>
                    <a:pt x="4955" y="18025"/>
                  </a:lnTo>
                  <a:cubicBezTo>
                    <a:pt x="4985" y="18055"/>
                    <a:pt x="5046" y="18055"/>
                    <a:pt x="5077" y="18086"/>
                  </a:cubicBezTo>
                  <a:cubicBezTo>
                    <a:pt x="5077" y="18177"/>
                    <a:pt x="5016" y="18147"/>
                    <a:pt x="4955" y="18177"/>
                  </a:cubicBezTo>
                  <a:lnTo>
                    <a:pt x="4742" y="18481"/>
                  </a:lnTo>
                  <a:cubicBezTo>
                    <a:pt x="4712" y="18542"/>
                    <a:pt x="4712" y="18633"/>
                    <a:pt x="4773" y="18663"/>
                  </a:cubicBezTo>
                  <a:lnTo>
                    <a:pt x="4955" y="18755"/>
                  </a:lnTo>
                  <a:cubicBezTo>
                    <a:pt x="5046" y="18785"/>
                    <a:pt x="5077" y="18876"/>
                    <a:pt x="5016" y="18967"/>
                  </a:cubicBezTo>
                  <a:cubicBezTo>
                    <a:pt x="5016" y="19028"/>
                    <a:pt x="4985" y="19058"/>
                    <a:pt x="4955" y="19119"/>
                  </a:cubicBezTo>
                  <a:lnTo>
                    <a:pt x="4955" y="19119"/>
                  </a:lnTo>
                  <a:lnTo>
                    <a:pt x="4955" y="19150"/>
                  </a:lnTo>
                  <a:cubicBezTo>
                    <a:pt x="5107" y="19150"/>
                    <a:pt x="5229" y="19241"/>
                    <a:pt x="5229" y="19393"/>
                  </a:cubicBezTo>
                  <a:cubicBezTo>
                    <a:pt x="5229" y="19393"/>
                    <a:pt x="5229" y="19454"/>
                    <a:pt x="5198" y="19454"/>
                  </a:cubicBezTo>
                  <a:cubicBezTo>
                    <a:pt x="5168" y="19454"/>
                    <a:pt x="5137" y="19454"/>
                    <a:pt x="5137" y="19454"/>
                  </a:cubicBezTo>
                  <a:cubicBezTo>
                    <a:pt x="5077" y="19362"/>
                    <a:pt x="5016" y="19241"/>
                    <a:pt x="4955" y="19150"/>
                  </a:cubicBezTo>
                  <a:lnTo>
                    <a:pt x="4925" y="19150"/>
                  </a:lnTo>
                  <a:lnTo>
                    <a:pt x="4925" y="19150"/>
                  </a:lnTo>
                  <a:cubicBezTo>
                    <a:pt x="4742" y="19119"/>
                    <a:pt x="4560" y="19089"/>
                    <a:pt x="4408" y="19028"/>
                  </a:cubicBezTo>
                  <a:cubicBezTo>
                    <a:pt x="4286" y="18998"/>
                    <a:pt x="4195" y="18967"/>
                    <a:pt x="4074" y="18937"/>
                  </a:cubicBezTo>
                  <a:cubicBezTo>
                    <a:pt x="3922" y="18937"/>
                    <a:pt x="3800" y="19058"/>
                    <a:pt x="3830" y="19180"/>
                  </a:cubicBezTo>
                  <a:cubicBezTo>
                    <a:pt x="3830" y="19210"/>
                    <a:pt x="3830" y="19241"/>
                    <a:pt x="3861" y="19241"/>
                  </a:cubicBezTo>
                  <a:cubicBezTo>
                    <a:pt x="3861" y="19271"/>
                    <a:pt x="3891" y="19393"/>
                    <a:pt x="3861" y="19454"/>
                  </a:cubicBezTo>
                  <a:cubicBezTo>
                    <a:pt x="3861" y="19484"/>
                    <a:pt x="3770" y="19514"/>
                    <a:pt x="3709" y="19545"/>
                  </a:cubicBezTo>
                  <a:cubicBezTo>
                    <a:pt x="3618" y="19575"/>
                    <a:pt x="3557" y="19636"/>
                    <a:pt x="3526" y="19727"/>
                  </a:cubicBezTo>
                  <a:cubicBezTo>
                    <a:pt x="3496" y="19849"/>
                    <a:pt x="3466" y="20001"/>
                    <a:pt x="3466" y="20122"/>
                  </a:cubicBezTo>
                  <a:cubicBezTo>
                    <a:pt x="3466" y="20365"/>
                    <a:pt x="3587" y="20609"/>
                    <a:pt x="3800" y="20730"/>
                  </a:cubicBezTo>
                  <a:cubicBezTo>
                    <a:pt x="3800" y="20761"/>
                    <a:pt x="3830" y="20761"/>
                    <a:pt x="3861" y="20761"/>
                  </a:cubicBezTo>
                  <a:cubicBezTo>
                    <a:pt x="4104" y="20821"/>
                    <a:pt x="4347" y="20791"/>
                    <a:pt x="4560" y="20669"/>
                  </a:cubicBezTo>
                  <a:cubicBezTo>
                    <a:pt x="4681" y="20609"/>
                    <a:pt x="4742" y="20457"/>
                    <a:pt x="4681" y="20335"/>
                  </a:cubicBezTo>
                  <a:cubicBezTo>
                    <a:pt x="4621" y="20274"/>
                    <a:pt x="4590" y="20214"/>
                    <a:pt x="4530" y="20183"/>
                  </a:cubicBezTo>
                  <a:cubicBezTo>
                    <a:pt x="4438" y="20092"/>
                    <a:pt x="4378" y="19970"/>
                    <a:pt x="4378" y="19849"/>
                  </a:cubicBezTo>
                  <a:lnTo>
                    <a:pt x="4378" y="19849"/>
                  </a:lnTo>
                  <a:lnTo>
                    <a:pt x="4378" y="19788"/>
                  </a:lnTo>
                  <a:lnTo>
                    <a:pt x="4408" y="19818"/>
                  </a:lnTo>
                  <a:cubicBezTo>
                    <a:pt x="4408" y="19849"/>
                    <a:pt x="4408" y="19849"/>
                    <a:pt x="4408" y="19849"/>
                  </a:cubicBezTo>
                  <a:cubicBezTo>
                    <a:pt x="4681" y="20031"/>
                    <a:pt x="4985" y="20153"/>
                    <a:pt x="5320" y="20183"/>
                  </a:cubicBezTo>
                  <a:cubicBezTo>
                    <a:pt x="5381" y="20183"/>
                    <a:pt x="5411" y="20274"/>
                    <a:pt x="5381" y="20335"/>
                  </a:cubicBezTo>
                  <a:cubicBezTo>
                    <a:pt x="5320" y="20396"/>
                    <a:pt x="5259" y="20457"/>
                    <a:pt x="5198" y="20517"/>
                  </a:cubicBezTo>
                  <a:lnTo>
                    <a:pt x="5198" y="20517"/>
                  </a:lnTo>
                  <a:cubicBezTo>
                    <a:pt x="5198" y="20517"/>
                    <a:pt x="5198" y="20517"/>
                    <a:pt x="5198" y="20548"/>
                  </a:cubicBezTo>
                  <a:lnTo>
                    <a:pt x="5198" y="20517"/>
                  </a:lnTo>
                  <a:cubicBezTo>
                    <a:pt x="5168" y="20609"/>
                    <a:pt x="5137" y="20700"/>
                    <a:pt x="5107" y="20761"/>
                  </a:cubicBezTo>
                  <a:cubicBezTo>
                    <a:pt x="5077" y="20821"/>
                    <a:pt x="5077" y="20882"/>
                    <a:pt x="5107" y="20943"/>
                  </a:cubicBezTo>
                  <a:cubicBezTo>
                    <a:pt x="5137" y="21095"/>
                    <a:pt x="5107" y="21095"/>
                    <a:pt x="4985" y="21125"/>
                  </a:cubicBezTo>
                  <a:cubicBezTo>
                    <a:pt x="4864" y="21125"/>
                    <a:pt x="4833" y="21125"/>
                    <a:pt x="4833" y="21186"/>
                  </a:cubicBezTo>
                  <a:cubicBezTo>
                    <a:pt x="4773" y="21490"/>
                    <a:pt x="4621" y="21642"/>
                    <a:pt x="4317" y="21581"/>
                  </a:cubicBezTo>
                  <a:cubicBezTo>
                    <a:pt x="4195" y="21581"/>
                    <a:pt x="4074" y="21581"/>
                    <a:pt x="3982" y="21612"/>
                  </a:cubicBezTo>
                  <a:cubicBezTo>
                    <a:pt x="3982" y="21764"/>
                    <a:pt x="4013" y="21885"/>
                    <a:pt x="4074" y="22007"/>
                  </a:cubicBezTo>
                  <a:lnTo>
                    <a:pt x="4104" y="22007"/>
                  </a:lnTo>
                  <a:lnTo>
                    <a:pt x="4104" y="22037"/>
                  </a:lnTo>
                  <a:lnTo>
                    <a:pt x="4074" y="22037"/>
                  </a:lnTo>
                  <a:lnTo>
                    <a:pt x="4074" y="22007"/>
                  </a:lnTo>
                  <a:lnTo>
                    <a:pt x="3891" y="21976"/>
                  </a:lnTo>
                  <a:cubicBezTo>
                    <a:pt x="3770" y="21976"/>
                    <a:pt x="3770" y="21976"/>
                    <a:pt x="3709" y="22098"/>
                  </a:cubicBezTo>
                  <a:cubicBezTo>
                    <a:pt x="3678" y="22159"/>
                    <a:pt x="3648" y="22220"/>
                    <a:pt x="3618" y="22250"/>
                  </a:cubicBezTo>
                  <a:cubicBezTo>
                    <a:pt x="3526" y="22372"/>
                    <a:pt x="3405" y="22432"/>
                    <a:pt x="3344" y="22554"/>
                  </a:cubicBezTo>
                  <a:cubicBezTo>
                    <a:pt x="3314" y="22676"/>
                    <a:pt x="3283" y="22828"/>
                    <a:pt x="3222" y="22949"/>
                  </a:cubicBezTo>
                  <a:cubicBezTo>
                    <a:pt x="3192" y="23010"/>
                    <a:pt x="3162" y="23101"/>
                    <a:pt x="3162" y="23192"/>
                  </a:cubicBezTo>
                  <a:cubicBezTo>
                    <a:pt x="3131" y="23283"/>
                    <a:pt x="3162" y="23375"/>
                    <a:pt x="3253" y="23435"/>
                  </a:cubicBezTo>
                  <a:lnTo>
                    <a:pt x="3374" y="23527"/>
                  </a:lnTo>
                  <a:lnTo>
                    <a:pt x="3374" y="23527"/>
                  </a:lnTo>
                  <a:lnTo>
                    <a:pt x="3435" y="23527"/>
                  </a:lnTo>
                  <a:lnTo>
                    <a:pt x="3466" y="23496"/>
                  </a:lnTo>
                  <a:lnTo>
                    <a:pt x="3526" y="23496"/>
                  </a:lnTo>
                  <a:lnTo>
                    <a:pt x="3435" y="23527"/>
                  </a:lnTo>
                  <a:lnTo>
                    <a:pt x="3405" y="23557"/>
                  </a:lnTo>
                  <a:lnTo>
                    <a:pt x="3374" y="23557"/>
                  </a:lnTo>
                  <a:cubicBezTo>
                    <a:pt x="3283" y="23648"/>
                    <a:pt x="3192" y="23739"/>
                    <a:pt x="3101" y="23831"/>
                  </a:cubicBezTo>
                  <a:cubicBezTo>
                    <a:pt x="2979" y="23952"/>
                    <a:pt x="2949" y="24135"/>
                    <a:pt x="3071" y="24256"/>
                  </a:cubicBezTo>
                  <a:cubicBezTo>
                    <a:pt x="3131" y="24347"/>
                    <a:pt x="3162" y="24469"/>
                    <a:pt x="3162" y="24590"/>
                  </a:cubicBezTo>
                  <a:cubicBezTo>
                    <a:pt x="3162" y="24682"/>
                    <a:pt x="3162" y="24773"/>
                    <a:pt x="3222" y="24834"/>
                  </a:cubicBezTo>
                  <a:cubicBezTo>
                    <a:pt x="3314" y="25138"/>
                    <a:pt x="3344" y="25472"/>
                    <a:pt x="3314" y="25776"/>
                  </a:cubicBezTo>
                  <a:cubicBezTo>
                    <a:pt x="3314" y="25806"/>
                    <a:pt x="3314" y="25867"/>
                    <a:pt x="3314" y="25897"/>
                  </a:cubicBezTo>
                  <a:cubicBezTo>
                    <a:pt x="3314" y="25989"/>
                    <a:pt x="3405" y="26049"/>
                    <a:pt x="3466" y="26019"/>
                  </a:cubicBezTo>
                  <a:cubicBezTo>
                    <a:pt x="3618" y="25989"/>
                    <a:pt x="3739" y="25958"/>
                    <a:pt x="3891" y="25897"/>
                  </a:cubicBezTo>
                  <a:lnTo>
                    <a:pt x="3891" y="25867"/>
                  </a:lnTo>
                  <a:lnTo>
                    <a:pt x="3922" y="25867"/>
                  </a:lnTo>
                  <a:lnTo>
                    <a:pt x="3982" y="25837"/>
                  </a:lnTo>
                  <a:cubicBezTo>
                    <a:pt x="3982" y="25897"/>
                    <a:pt x="3952" y="25867"/>
                    <a:pt x="3922" y="25867"/>
                  </a:cubicBezTo>
                  <a:lnTo>
                    <a:pt x="3891" y="25897"/>
                  </a:lnTo>
                  <a:lnTo>
                    <a:pt x="3861" y="25897"/>
                  </a:lnTo>
                  <a:cubicBezTo>
                    <a:pt x="3800" y="26049"/>
                    <a:pt x="3709" y="26141"/>
                    <a:pt x="3587" y="26201"/>
                  </a:cubicBezTo>
                  <a:cubicBezTo>
                    <a:pt x="3435" y="26293"/>
                    <a:pt x="3374" y="26445"/>
                    <a:pt x="3435" y="26597"/>
                  </a:cubicBezTo>
                  <a:cubicBezTo>
                    <a:pt x="3435" y="26840"/>
                    <a:pt x="3526" y="27053"/>
                    <a:pt x="3648" y="27265"/>
                  </a:cubicBezTo>
                  <a:lnTo>
                    <a:pt x="3648" y="27265"/>
                  </a:lnTo>
                  <a:lnTo>
                    <a:pt x="3648" y="27296"/>
                  </a:lnTo>
                  <a:lnTo>
                    <a:pt x="3648" y="27265"/>
                  </a:lnTo>
                  <a:lnTo>
                    <a:pt x="3648" y="27265"/>
                  </a:lnTo>
                  <a:cubicBezTo>
                    <a:pt x="3678" y="27326"/>
                    <a:pt x="3709" y="27387"/>
                    <a:pt x="3770" y="27448"/>
                  </a:cubicBezTo>
                  <a:cubicBezTo>
                    <a:pt x="3861" y="27508"/>
                    <a:pt x="3891" y="27630"/>
                    <a:pt x="3830" y="27721"/>
                  </a:cubicBezTo>
                  <a:cubicBezTo>
                    <a:pt x="3800" y="27782"/>
                    <a:pt x="3770" y="27873"/>
                    <a:pt x="3830" y="27934"/>
                  </a:cubicBezTo>
                  <a:cubicBezTo>
                    <a:pt x="3952" y="28056"/>
                    <a:pt x="3952" y="28238"/>
                    <a:pt x="4043" y="28420"/>
                  </a:cubicBezTo>
                  <a:cubicBezTo>
                    <a:pt x="4074" y="28511"/>
                    <a:pt x="4074" y="28633"/>
                    <a:pt x="4043" y="28755"/>
                  </a:cubicBezTo>
                  <a:cubicBezTo>
                    <a:pt x="4013" y="28785"/>
                    <a:pt x="4013" y="28815"/>
                    <a:pt x="4043" y="28876"/>
                  </a:cubicBezTo>
                  <a:cubicBezTo>
                    <a:pt x="4104" y="28967"/>
                    <a:pt x="4195" y="29059"/>
                    <a:pt x="4286" y="29180"/>
                  </a:cubicBezTo>
                  <a:cubicBezTo>
                    <a:pt x="4499" y="29180"/>
                    <a:pt x="4621" y="29363"/>
                    <a:pt x="4590" y="29545"/>
                  </a:cubicBezTo>
                  <a:cubicBezTo>
                    <a:pt x="4590" y="29545"/>
                    <a:pt x="4651" y="29606"/>
                    <a:pt x="4681" y="29606"/>
                  </a:cubicBezTo>
                  <a:cubicBezTo>
                    <a:pt x="4833" y="29606"/>
                    <a:pt x="4955" y="29545"/>
                    <a:pt x="5077" y="29515"/>
                  </a:cubicBezTo>
                  <a:cubicBezTo>
                    <a:pt x="5137" y="29515"/>
                    <a:pt x="5198" y="29484"/>
                    <a:pt x="5259" y="29454"/>
                  </a:cubicBezTo>
                  <a:cubicBezTo>
                    <a:pt x="5411" y="29423"/>
                    <a:pt x="5502" y="29454"/>
                    <a:pt x="5533" y="29575"/>
                  </a:cubicBezTo>
                  <a:cubicBezTo>
                    <a:pt x="5502" y="29758"/>
                    <a:pt x="5593" y="29940"/>
                    <a:pt x="5745" y="30062"/>
                  </a:cubicBezTo>
                  <a:cubicBezTo>
                    <a:pt x="5776" y="30092"/>
                    <a:pt x="5806" y="30183"/>
                    <a:pt x="5837" y="30214"/>
                  </a:cubicBezTo>
                  <a:cubicBezTo>
                    <a:pt x="5897" y="30274"/>
                    <a:pt x="5958" y="30335"/>
                    <a:pt x="5989" y="30335"/>
                  </a:cubicBezTo>
                  <a:cubicBezTo>
                    <a:pt x="6171" y="30305"/>
                    <a:pt x="6292" y="30426"/>
                    <a:pt x="6444" y="30426"/>
                  </a:cubicBezTo>
                  <a:cubicBezTo>
                    <a:pt x="6566" y="30426"/>
                    <a:pt x="6688" y="30366"/>
                    <a:pt x="6748" y="30274"/>
                  </a:cubicBezTo>
                  <a:cubicBezTo>
                    <a:pt x="6900" y="30031"/>
                    <a:pt x="6900" y="29727"/>
                    <a:pt x="7052" y="29484"/>
                  </a:cubicBezTo>
                  <a:cubicBezTo>
                    <a:pt x="7083" y="29271"/>
                    <a:pt x="7144" y="29089"/>
                    <a:pt x="7296" y="28937"/>
                  </a:cubicBezTo>
                  <a:cubicBezTo>
                    <a:pt x="7387" y="28815"/>
                    <a:pt x="7478" y="28663"/>
                    <a:pt x="7508" y="28511"/>
                  </a:cubicBezTo>
                  <a:cubicBezTo>
                    <a:pt x="7539" y="28390"/>
                    <a:pt x="7569" y="28238"/>
                    <a:pt x="7599" y="28116"/>
                  </a:cubicBezTo>
                  <a:lnTo>
                    <a:pt x="7599" y="28116"/>
                  </a:lnTo>
                  <a:lnTo>
                    <a:pt x="7599" y="28086"/>
                  </a:lnTo>
                  <a:lnTo>
                    <a:pt x="7539" y="28056"/>
                  </a:lnTo>
                  <a:cubicBezTo>
                    <a:pt x="7539" y="28056"/>
                    <a:pt x="7478" y="28025"/>
                    <a:pt x="7508" y="28025"/>
                  </a:cubicBezTo>
                  <a:cubicBezTo>
                    <a:pt x="7508" y="28025"/>
                    <a:pt x="7539" y="27964"/>
                    <a:pt x="7569" y="28025"/>
                  </a:cubicBezTo>
                  <a:cubicBezTo>
                    <a:pt x="7569" y="28056"/>
                    <a:pt x="7599" y="28086"/>
                    <a:pt x="7599" y="28116"/>
                  </a:cubicBezTo>
                  <a:lnTo>
                    <a:pt x="7630" y="28116"/>
                  </a:lnTo>
                  <a:lnTo>
                    <a:pt x="7630" y="28116"/>
                  </a:lnTo>
                  <a:cubicBezTo>
                    <a:pt x="7751" y="28056"/>
                    <a:pt x="7843" y="27964"/>
                    <a:pt x="7903" y="27843"/>
                  </a:cubicBezTo>
                  <a:cubicBezTo>
                    <a:pt x="7995" y="27630"/>
                    <a:pt x="8147" y="27417"/>
                    <a:pt x="8359" y="27265"/>
                  </a:cubicBezTo>
                  <a:cubicBezTo>
                    <a:pt x="8572" y="27113"/>
                    <a:pt x="8633" y="26840"/>
                    <a:pt x="8542" y="26597"/>
                  </a:cubicBezTo>
                  <a:cubicBezTo>
                    <a:pt x="8481" y="26475"/>
                    <a:pt x="8542" y="26414"/>
                    <a:pt x="8633" y="26384"/>
                  </a:cubicBezTo>
                  <a:cubicBezTo>
                    <a:pt x="8724" y="26323"/>
                    <a:pt x="8694" y="26323"/>
                    <a:pt x="8755" y="26293"/>
                  </a:cubicBezTo>
                  <a:cubicBezTo>
                    <a:pt x="8785" y="26262"/>
                    <a:pt x="8815" y="26201"/>
                    <a:pt x="8785" y="26110"/>
                  </a:cubicBezTo>
                  <a:cubicBezTo>
                    <a:pt x="8785" y="26080"/>
                    <a:pt x="8755" y="26049"/>
                    <a:pt x="8755" y="25989"/>
                  </a:cubicBezTo>
                  <a:cubicBezTo>
                    <a:pt x="8663" y="25837"/>
                    <a:pt x="8663" y="25837"/>
                    <a:pt x="8846" y="25806"/>
                  </a:cubicBezTo>
                  <a:cubicBezTo>
                    <a:pt x="8998" y="25806"/>
                    <a:pt x="9089" y="25776"/>
                    <a:pt x="9119" y="25654"/>
                  </a:cubicBezTo>
                  <a:cubicBezTo>
                    <a:pt x="9180" y="25472"/>
                    <a:pt x="9332" y="25381"/>
                    <a:pt x="9484" y="25411"/>
                  </a:cubicBezTo>
                  <a:cubicBezTo>
                    <a:pt x="9727" y="25442"/>
                    <a:pt x="9970" y="25290"/>
                    <a:pt x="10244" y="25381"/>
                  </a:cubicBezTo>
                  <a:cubicBezTo>
                    <a:pt x="10305" y="25381"/>
                    <a:pt x="10365" y="25320"/>
                    <a:pt x="10396" y="25290"/>
                  </a:cubicBezTo>
                  <a:cubicBezTo>
                    <a:pt x="10457" y="25259"/>
                    <a:pt x="10517" y="25168"/>
                    <a:pt x="10578" y="25168"/>
                  </a:cubicBezTo>
                  <a:cubicBezTo>
                    <a:pt x="10913" y="25168"/>
                    <a:pt x="11217" y="25016"/>
                    <a:pt x="11490" y="24803"/>
                  </a:cubicBezTo>
                  <a:cubicBezTo>
                    <a:pt x="11521" y="24773"/>
                    <a:pt x="11581" y="24803"/>
                    <a:pt x="11612" y="24773"/>
                  </a:cubicBezTo>
                  <a:cubicBezTo>
                    <a:pt x="11824" y="24712"/>
                    <a:pt x="11976" y="24560"/>
                    <a:pt x="12098" y="24378"/>
                  </a:cubicBezTo>
                  <a:cubicBezTo>
                    <a:pt x="12220" y="24104"/>
                    <a:pt x="12463" y="23922"/>
                    <a:pt x="12615" y="23679"/>
                  </a:cubicBezTo>
                  <a:cubicBezTo>
                    <a:pt x="12767" y="23435"/>
                    <a:pt x="13101" y="23344"/>
                    <a:pt x="13283" y="23101"/>
                  </a:cubicBezTo>
                  <a:cubicBezTo>
                    <a:pt x="13435" y="23040"/>
                    <a:pt x="13587" y="23101"/>
                    <a:pt x="13739" y="23071"/>
                  </a:cubicBezTo>
                  <a:cubicBezTo>
                    <a:pt x="13861" y="23010"/>
                    <a:pt x="13952" y="22949"/>
                    <a:pt x="14043" y="22888"/>
                  </a:cubicBezTo>
                  <a:cubicBezTo>
                    <a:pt x="14104" y="22858"/>
                    <a:pt x="14165" y="22828"/>
                    <a:pt x="14226" y="22828"/>
                  </a:cubicBezTo>
                  <a:cubicBezTo>
                    <a:pt x="14347" y="22858"/>
                    <a:pt x="14499" y="22858"/>
                    <a:pt x="14621" y="22797"/>
                  </a:cubicBezTo>
                  <a:cubicBezTo>
                    <a:pt x="14834" y="22676"/>
                    <a:pt x="15077" y="22615"/>
                    <a:pt x="15320" y="22584"/>
                  </a:cubicBezTo>
                  <a:cubicBezTo>
                    <a:pt x="15746" y="22524"/>
                    <a:pt x="16141" y="22372"/>
                    <a:pt x="16475" y="22128"/>
                  </a:cubicBezTo>
                  <a:cubicBezTo>
                    <a:pt x="16870" y="21794"/>
                    <a:pt x="17326" y="21521"/>
                    <a:pt x="17752" y="21186"/>
                  </a:cubicBezTo>
                  <a:close/>
                  <a:moveTo>
                    <a:pt x="20943" y="7447"/>
                  </a:moveTo>
                  <a:lnTo>
                    <a:pt x="20974" y="7447"/>
                  </a:lnTo>
                  <a:cubicBezTo>
                    <a:pt x="21004" y="7447"/>
                    <a:pt x="21034" y="7478"/>
                    <a:pt x="21034" y="7478"/>
                  </a:cubicBezTo>
                  <a:cubicBezTo>
                    <a:pt x="21034" y="7508"/>
                    <a:pt x="21034" y="7569"/>
                    <a:pt x="20974" y="7539"/>
                  </a:cubicBezTo>
                  <a:cubicBezTo>
                    <a:pt x="20943" y="7539"/>
                    <a:pt x="20943" y="7539"/>
                    <a:pt x="20913" y="7508"/>
                  </a:cubicBezTo>
                  <a:cubicBezTo>
                    <a:pt x="20913" y="7478"/>
                    <a:pt x="20913" y="7478"/>
                    <a:pt x="20943" y="7447"/>
                  </a:cubicBezTo>
                  <a:close/>
                  <a:moveTo>
                    <a:pt x="20426" y="7660"/>
                  </a:moveTo>
                  <a:cubicBezTo>
                    <a:pt x="20426" y="7599"/>
                    <a:pt x="20487" y="7599"/>
                    <a:pt x="20548" y="7569"/>
                  </a:cubicBezTo>
                  <a:cubicBezTo>
                    <a:pt x="20578" y="7569"/>
                    <a:pt x="20578" y="7599"/>
                    <a:pt x="20578" y="7599"/>
                  </a:cubicBezTo>
                  <a:cubicBezTo>
                    <a:pt x="20639" y="7630"/>
                    <a:pt x="20639" y="7691"/>
                    <a:pt x="20578" y="7721"/>
                  </a:cubicBezTo>
                  <a:cubicBezTo>
                    <a:pt x="20548" y="7751"/>
                    <a:pt x="20518" y="7782"/>
                    <a:pt x="20487" y="7812"/>
                  </a:cubicBezTo>
                  <a:cubicBezTo>
                    <a:pt x="20426" y="7812"/>
                    <a:pt x="20396" y="7721"/>
                    <a:pt x="20426" y="7660"/>
                  </a:cubicBezTo>
                  <a:close/>
                  <a:moveTo>
                    <a:pt x="10122" y="24955"/>
                  </a:moveTo>
                  <a:lnTo>
                    <a:pt x="10062" y="24925"/>
                  </a:lnTo>
                  <a:cubicBezTo>
                    <a:pt x="10062" y="24925"/>
                    <a:pt x="10122" y="24894"/>
                    <a:pt x="10122" y="24925"/>
                  </a:cubicBezTo>
                  <a:cubicBezTo>
                    <a:pt x="10153" y="24925"/>
                    <a:pt x="10153" y="24925"/>
                    <a:pt x="10183" y="24955"/>
                  </a:cubicBezTo>
                  <a:close/>
                  <a:moveTo>
                    <a:pt x="13770" y="1672"/>
                  </a:moveTo>
                  <a:cubicBezTo>
                    <a:pt x="13770" y="1672"/>
                    <a:pt x="13739" y="1611"/>
                    <a:pt x="13770" y="1672"/>
                  </a:cubicBezTo>
                  <a:lnTo>
                    <a:pt x="13831" y="1733"/>
                  </a:lnTo>
                  <a:cubicBezTo>
                    <a:pt x="13800" y="1703"/>
                    <a:pt x="13800" y="1703"/>
                    <a:pt x="13770" y="1672"/>
                  </a:cubicBezTo>
                  <a:close/>
                  <a:moveTo>
                    <a:pt x="13983" y="1946"/>
                  </a:moveTo>
                  <a:cubicBezTo>
                    <a:pt x="13922" y="1946"/>
                    <a:pt x="13922" y="1885"/>
                    <a:pt x="13952" y="1824"/>
                  </a:cubicBezTo>
                  <a:lnTo>
                    <a:pt x="13952" y="1824"/>
                  </a:lnTo>
                  <a:cubicBezTo>
                    <a:pt x="13922" y="1794"/>
                    <a:pt x="13922" y="1794"/>
                    <a:pt x="13891" y="1763"/>
                  </a:cubicBezTo>
                  <a:lnTo>
                    <a:pt x="13952" y="1824"/>
                  </a:lnTo>
                  <a:lnTo>
                    <a:pt x="13952" y="1855"/>
                  </a:lnTo>
                  <a:cubicBezTo>
                    <a:pt x="13983" y="1855"/>
                    <a:pt x="13983" y="1885"/>
                    <a:pt x="14013" y="1915"/>
                  </a:cubicBezTo>
                  <a:close/>
                  <a:moveTo>
                    <a:pt x="15654" y="20122"/>
                  </a:moveTo>
                  <a:lnTo>
                    <a:pt x="15654" y="20092"/>
                  </a:lnTo>
                  <a:lnTo>
                    <a:pt x="15685" y="20092"/>
                  </a:lnTo>
                  <a:close/>
                  <a:moveTo>
                    <a:pt x="15867" y="19028"/>
                  </a:moveTo>
                  <a:lnTo>
                    <a:pt x="15837" y="18998"/>
                  </a:lnTo>
                  <a:lnTo>
                    <a:pt x="15898" y="18998"/>
                  </a:lnTo>
                  <a:lnTo>
                    <a:pt x="15898" y="19028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47;p88"/>
            <p:cNvSpPr/>
            <p:nvPr/>
          </p:nvSpPr>
          <p:spPr>
            <a:xfrm>
              <a:off x="4739292" y="1617079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48;p88"/>
            <p:cNvSpPr/>
            <p:nvPr/>
          </p:nvSpPr>
          <p:spPr>
            <a:xfrm>
              <a:off x="5172962" y="1506719"/>
              <a:ext cx="908" cy="879"/>
            </a:xfrm>
            <a:custGeom>
              <a:avLst/>
              <a:gdLst/>
              <a:ahLst/>
              <a:cxnLst/>
              <a:rect l="l" t="t" r="r" b="b"/>
              <a:pathLst>
                <a:path w="32" h="31" extrusionOk="0">
                  <a:moveTo>
                    <a:pt x="31" y="31"/>
                  </a:moveTo>
                  <a:lnTo>
                    <a:pt x="31" y="31"/>
                  </a:lnTo>
                  <a:lnTo>
                    <a:pt x="31" y="0"/>
                  </a:lnTo>
                  <a:cubicBezTo>
                    <a:pt x="31" y="0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49;p88"/>
            <p:cNvSpPr/>
            <p:nvPr/>
          </p:nvSpPr>
          <p:spPr>
            <a:xfrm>
              <a:off x="7181814" y="3317605"/>
              <a:ext cx="644935" cy="568279"/>
            </a:xfrm>
            <a:custGeom>
              <a:avLst/>
              <a:gdLst/>
              <a:ahLst/>
              <a:cxnLst/>
              <a:rect l="l" t="t" r="r" b="b"/>
              <a:pathLst>
                <a:path w="22737" h="20031" extrusionOk="0">
                  <a:moveTo>
                    <a:pt x="22615" y="9179"/>
                  </a:moveTo>
                  <a:cubicBezTo>
                    <a:pt x="22402" y="9362"/>
                    <a:pt x="22402" y="9362"/>
                    <a:pt x="22281" y="9149"/>
                  </a:cubicBezTo>
                  <a:cubicBezTo>
                    <a:pt x="22250" y="9119"/>
                    <a:pt x="22220" y="9088"/>
                    <a:pt x="22190" y="9058"/>
                  </a:cubicBezTo>
                  <a:cubicBezTo>
                    <a:pt x="22068" y="8845"/>
                    <a:pt x="22038" y="8602"/>
                    <a:pt x="21825" y="8511"/>
                  </a:cubicBezTo>
                  <a:cubicBezTo>
                    <a:pt x="21734" y="8237"/>
                    <a:pt x="21460" y="8024"/>
                    <a:pt x="21551" y="7690"/>
                  </a:cubicBezTo>
                  <a:cubicBezTo>
                    <a:pt x="21582" y="7538"/>
                    <a:pt x="21491" y="7477"/>
                    <a:pt x="21339" y="7386"/>
                  </a:cubicBezTo>
                  <a:cubicBezTo>
                    <a:pt x="21217" y="7325"/>
                    <a:pt x="21095" y="7265"/>
                    <a:pt x="20974" y="7234"/>
                  </a:cubicBezTo>
                  <a:cubicBezTo>
                    <a:pt x="20913" y="7204"/>
                    <a:pt x="20913" y="7173"/>
                    <a:pt x="20883" y="7143"/>
                  </a:cubicBezTo>
                  <a:cubicBezTo>
                    <a:pt x="20883" y="6930"/>
                    <a:pt x="20852" y="6717"/>
                    <a:pt x="20761" y="6535"/>
                  </a:cubicBezTo>
                  <a:cubicBezTo>
                    <a:pt x="20670" y="6383"/>
                    <a:pt x="20609" y="6201"/>
                    <a:pt x="20579" y="6018"/>
                  </a:cubicBezTo>
                  <a:cubicBezTo>
                    <a:pt x="20579" y="5958"/>
                    <a:pt x="20548" y="5897"/>
                    <a:pt x="20488" y="5866"/>
                  </a:cubicBezTo>
                  <a:cubicBezTo>
                    <a:pt x="20184" y="5623"/>
                    <a:pt x="19880" y="5410"/>
                    <a:pt x="19545" y="5198"/>
                  </a:cubicBezTo>
                  <a:cubicBezTo>
                    <a:pt x="19454" y="5167"/>
                    <a:pt x="19393" y="5076"/>
                    <a:pt x="19393" y="4985"/>
                  </a:cubicBezTo>
                  <a:cubicBezTo>
                    <a:pt x="19332" y="4833"/>
                    <a:pt x="19332" y="4651"/>
                    <a:pt x="19332" y="4468"/>
                  </a:cubicBezTo>
                  <a:cubicBezTo>
                    <a:pt x="19363" y="4225"/>
                    <a:pt x="19302" y="3951"/>
                    <a:pt x="19150" y="3739"/>
                  </a:cubicBezTo>
                  <a:cubicBezTo>
                    <a:pt x="19059" y="3587"/>
                    <a:pt x="18998" y="3374"/>
                    <a:pt x="19029" y="3161"/>
                  </a:cubicBezTo>
                  <a:cubicBezTo>
                    <a:pt x="19029" y="3009"/>
                    <a:pt x="18998" y="2857"/>
                    <a:pt x="19029" y="2705"/>
                  </a:cubicBezTo>
                  <a:cubicBezTo>
                    <a:pt x="19029" y="2492"/>
                    <a:pt x="18937" y="2280"/>
                    <a:pt x="18785" y="2158"/>
                  </a:cubicBezTo>
                  <a:cubicBezTo>
                    <a:pt x="18694" y="2037"/>
                    <a:pt x="18542" y="2006"/>
                    <a:pt x="18421" y="2037"/>
                  </a:cubicBezTo>
                  <a:cubicBezTo>
                    <a:pt x="18299" y="2037"/>
                    <a:pt x="18238" y="1976"/>
                    <a:pt x="18208" y="1885"/>
                  </a:cubicBezTo>
                  <a:cubicBezTo>
                    <a:pt x="18177" y="1824"/>
                    <a:pt x="18177" y="1763"/>
                    <a:pt x="18177" y="1702"/>
                  </a:cubicBezTo>
                  <a:cubicBezTo>
                    <a:pt x="18177" y="1459"/>
                    <a:pt x="18117" y="1246"/>
                    <a:pt x="18056" y="1033"/>
                  </a:cubicBezTo>
                  <a:cubicBezTo>
                    <a:pt x="17995" y="730"/>
                    <a:pt x="17813" y="456"/>
                    <a:pt x="17752" y="122"/>
                  </a:cubicBezTo>
                  <a:cubicBezTo>
                    <a:pt x="17752" y="91"/>
                    <a:pt x="17691" y="30"/>
                    <a:pt x="17630" y="0"/>
                  </a:cubicBezTo>
                  <a:cubicBezTo>
                    <a:pt x="17570" y="0"/>
                    <a:pt x="17539" y="0"/>
                    <a:pt x="17509" y="30"/>
                  </a:cubicBezTo>
                  <a:cubicBezTo>
                    <a:pt x="17448" y="61"/>
                    <a:pt x="17448" y="91"/>
                    <a:pt x="17418" y="122"/>
                  </a:cubicBezTo>
                  <a:cubicBezTo>
                    <a:pt x="17326" y="334"/>
                    <a:pt x="17296" y="517"/>
                    <a:pt x="17205" y="699"/>
                  </a:cubicBezTo>
                  <a:cubicBezTo>
                    <a:pt x="17144" y="912"/>
                    <a:pt x="17083" y="1094"/>
                    <a:pt x="17053" y="1307"/>
                  </a:cubicBezTo>
                  <a:cubicBezTo>
                    <a:pt x="16931" y="1611"/>
                    <a:pt x="16901" y="1945"/>
                    <a:pt x="16901" y="2310"/>
                  </a:cubicBezTo>
                  <a:cubicBezTo>
                    <a:pt x="16931" y="2401"/>
                    <a:pt x="16901" y="2523"/>
                    <a:pt x="16870" y="2644"/>
                  </a:cubicBezTo>
                  <a:cubicBezTo>
                    <a:pt x="16810" y="2888"/>
                    <a:pt x="16718" y="3161"/>
                    <a:pt x="16627" y="3404"/>
                  </a:cubicBezTo>
                  <a:cubicBezTo>
                    <a:pt x="16566" y="3587"/>
                    <a:pt x="16506" y="3769"/>
                    <a:pt x="16445" y="3921"/>
                  </a:cubicBezTo>
                  <a:cubicBezTo>
                    <a:pt x="16384" y="4043"/>
                    <a:pt x="16263" y="4134"/>
                    <a:pt x="16141" y="4164"/>
                  </a:cubicBezTo>
                  <a:cubicBezTo>
                    <a:pt x="15928" y="4195"/>
                    <a:pt x="15715" y="4134"/>
                    <a:pt x="15563" y="3982"/>
                  </a:cubicBezTo>
                  <a:cubicBezTo>
                    <a:pt x="15472" y="3891"/>
                    <a:pt x="15411" y="3769"/>
                    <a:pt x="15381" y="3617"/>
                  </a:cubicBezTo>
                  <a:lnTo>
                    <a:pt x="15259" y="3617"/>
                  </a:lnTo>
                  <a:cubicBezTo>
                    <a:pt x="15077" y="3647"/>
                    <a:pt x="14895" y="3556"/>
                    <a:pt x="14804" y="3404"/>
                  </a:cubicBezTo>
                  <a:cubicBezTo>
                    <a:pt x="14621" y="3252"/>
                    <a:pt x="14439" y="3100"/>
                    <a:pt x="14226" y="3040"/>
                  </a:cubicBezTo>
                  <a:cubicBezTo>
                    <a:pt x="14104" y="2979"/>
                    <a:pt x="14013" y="2888"/>
                    <a:pt x="13922" y="2796"/>
                  </a:cubicBezTo>
                  <a:cubicBezTo>
                    <a:pt x="13831" y="2705"/>
                    <a:pt x="13770" y="2614"/>
                    <a:pt x="13679" y="2523"/>
                  </a:cubicBezTo>
                  <a:cubicBezTo>
                    <a:pt x="13588" y="2462"/>
                    <a:pt x="13557" y="2340"/>
                    <a:pt x="13618" y="2219"/>
                  </a:cubicBezTo>
                  <a:cubicBezTo>
                    <a:pt x="13740" y="2037"/>
                    <a:pt x="13800" y="1824"/>
                    <a:pt x="13831" y="1581"/>
                  </a:cubicBezTo>
                  <a:cubicBezTo>
                    <a:pt x="13831" y="1520"/>
                    <a:pt x="13892" y="1489"/>
                    <a:pt x="13952" y="1459"/>
                  </a:cubicBezTo>
                  <a:cubicBezTo>
                    <a:pt x="14013" y="1459"/>
                    <a:pt x="14074" y="1398"/>
                    <a:pt x="14135" y="1368"/>
                  </a:cubicBezTo>
                  <a:cubicBezTo>
                    <a:pt x="14226" y="1185"/>
                    <a:pt x="14348" y="1003"/>
                    <a:pt x="14408" y="821"/>
                  </a:cubicBezTo>
                  <a:cubicBezTo>
                    <a:pt x="14408" y="790"/>
                    <a:pt x="14408" y="730"/>
                    <a:pt x="14378" y="699"/>
                  </a:cubicBezTo>
                  <a:cubicBezTo>
                    <a:pt x="14287" y="638"/>
                    <a:pt x="14165" y="578"/>
                    <a:pt x="14044" y="638"/>
                  </a:cubicBezTo>
                  <a:cubicBezTo>
                    <a:pt x="13952" y="699"/>
                    <a:pt x="13831" y="699"/>
                    <a:pt x="13740" y="638"/>
                  </a:cubicBezTo>
                  <a:cubicBezTo>
                    <a:pt x="13679" y="578"/>
                    <a:pt x="13618" y="638"/>
                    <a:pt x="13557" y="638"/>
                  </a:cubicBezTo>
                  <a:cubicBezTo>
                    <a:pt x="13496" y="669"/>
                    <a:pt x="13405" y="699"/>
                    <a:pt x="13345" y="699"/>
                  </a:cubicBezTo>
                  <a:cubicBezTo>
                    <a:pt x="13010" y="608"/>
                    <a:pt x="12676" y="456"/>
                    <a:pt x="12341" y="304"/>
                  </a:cubicBezTo>
                  <a:cubicBezTo>
                    <a:pt x="12189" y="213"/>
                    <a:pt x="12007" y="152"/>
                    <a:pt x="11855" y="91"/>
                  </a:cubicBezTo>
                  <a:cubicBezTo>
                    <a:pt x="11794" y="91"/>
                    <a:pt x="11764" y="91"/>
                    <a:pt x="11703" y="91"/>
                  </a:cubicBezTo>
                  <a:cubicBezTo>
                    <a:pt x="11703" y="122"/>
                    <a:pt x="11673" y="122"/>
                    <a:pt x="11673" y="122"/>
                  </a:cubicBezTo>
                  <a:lnTo>
                    <a:pt x="11673" y="213"/>
                  </a:lnTo>
                  <a:cubicBezTo>
                    <a:pt x="11673" y="213"/>
                    <a:pt x="11794" y="334"/>
                    <a:pt x="11855" y="395"/>
                  </a:cubicBezTo>
                  <a:cubicBezTo>
                    <a:pt x="11916" y="456"/>
                    <a:pt x="11916" y="578"/>
                    <a:pt x="11825" y="608"/>
                  </a:cubicBezTo>
                  <a:cubicBezTo>
                    <a:pt x="11673" y="669"/>
                    <a:pt x="11521" y="699"/>
                    <a:pt x="11338" y="699"/>
                  </a:cubicBezTo>
                  <a:cubicBezTo>
                    <a:pt x="11247" y="699"/>
                    <a:pt x="11156" y="699"/>
                    <a:pt x="11095" y="730"/>
                  </a:cubicBezTo>
                  <a:cubicBezTo>
                    <a:pt x="10882" y="821"/>
                    <a:pt x="10730" y="942"/>
                    <a:pt x="10609" y="1094"/>
                  </a:cubicBezTo>
                  <a:cubicBezTo>
                    <a:pt x="10427" y="1307"/>
                    <a:pt x="10244" y="1550"/>
                    <a:pt x="10062" y="1793"/>
                  </a:cubicBezTo>
                  <a:cubicBezTo>
                    <a:pt x="10001" y="1915"/>
                    <a:pt x="9971" y="2037"/>
                    <a:pt x="10031" y="2158"/>
                  </a:cubicBezTo>
                  <a:cubicBezTo>
                    <a:pt x="10062" y="2249"/>
                    <a:pt x="9940" y="2340"/>
                    <a:pt x="9849" y="2340"/>
                  </a:cubicBezTo>
                  <a:cubicBezTo>
                    <a:pt x="9758" y="2310"/>
                    <a:pt x="9606" y="2219"/>
                    <a:pt x="9454" y="2280"/>
                  </a:cubicBezTo>
                  <a:cubicBezTo>
                    <a:pt x="9363" y="2310"/>
                    <a:pt x="9271" y="2280"/>
                    <a:pt x="9211" y="2189"/>
                  </a:cubicBezTo>
                  <a:cubicBezTo>
                    <a:pt x="9150" y="2067"/>
                    <a:pt x="9028" y="1945"/>
                    <a:pt x="8937" y="1824"/>
                  </a:cubicBezTo>
                  <a:cubicBezTo>
                    <a:pt x="8846" y="1702"/>
                    <a:pt x="8694" y="1672"/>
                    <a:pt x="8572" y="1702"/>
                  </a:cubicBezTo>
                  <a:cubicBezTo>
                    <a:pt x="8420" y="1733"/>
                    <a:pt x="8268" y="1793"/>
                    <a:pt x="8147" y="1885"/>
                  </a:cubicBezTo>
                  <a:cubicBezTo>
                    <a:pt x="8025" y="1976"/>
                    <a:pt x="7904" y="2006"/>
                    <a:pt x="7782" y="2037"/>
                  </a:cubicBezTo>
                  <a:cubicBezTo>
                    <a:pt x="7569" y="2067"/>
                    <a:pt x="7600" y="2310"/>
                    <a:pt x="7509" y="2401"/>
                  </a:cubicBezTo>
                  <a:cubicBezTo>
                    <a:pt x="7448" y="2432"/>
                    <a:pt x="7387" y="2492"/>
                    <a:pt x="7326" y="2523"/>
                  </a:cubicBezTo>
                  <a:cubicBezTo>
                    <a:pt x="7144" y="2553"/>
                    <a:pt x="7022" y="2766"/>
                    <a:pt x="7083" y="2948"/>
                  </a:cubicBezTo>
                  <a:cubicBezTo>
                    <a:pt x="7083" y="2979"/>
                    <a:pt x="7083" y="3040"/>
                    <a:pt x="7083" y="3070"/>
                  </a:cubicBezTo>
                  <a:cubicBezTo>
                    <a:pt x="7083" y="3161"/>
                    <a:pt x="7022" y="3192"/>
                    <a:pt x="6961" y="3192"/>
                  </a:cubicBezTo>
                  <a:lnTo>
                    <a:pt x="6749" y="3192"/>
                  </a:lnTo>
                  <a:cubicBezTo>
                    <a:pt x="6657" y="3192"/>
                    <a:pt x="6597" y="3283"/>
                    <a:pt x="6597" y="3374"/>
                  </a:cubicBezTo>
                  <a:cubicBezTo>
                    <a:pt x="6597" y="3465"/>
                    <a:pt x="6627" y="3556"/>
                    <a:pt x="6657" y="3647"/>
                  </a:cubicBezTo>
                  <a:cubicBezTo>
                    <a:pt x="6657" y="3678"/>
                    <a:pt x="6627" y="3708"/>
                    <a:pt x="6627" y="3708"/>
                  </a:cubicBezTo>
                  <a:cubicBezTo>
                    <a:pt x="6597" y="3739"/>
                    <a:pt x="6536" y="3739"/>
                    <a:pt x="6505" y="3708"/>
                  </a:cubicBezTo>
                  <a:cubicBezTo>
                    <a:pt x="6445" y="3617"/>
                    <a:pt x="6384" y="3526"/>
                    <a:pt x="6323" y="3435"/>
                  </a:cubicBezTo>
                  <a:cubicBezTo>
                    <a:pt x="6262" y="3374"/>
                    <a:pt x="6202" y="3344"/>
                    <a:pt x="6141" y="3404"/>
                  </a:cubicBezTo>
                  <a:cubicBezTo>
                    <a:pt x="6019" y="3465"/>
                    <a:pt x="5928" y="3556"/>
                    <a:pt x="5837" y="3647"/>
                  </a:cubicBezTo>
                  <a:cubicBezTo>
                    <a:pt x="5746" y="3708"/>
                    <a:pt x="5715" y="3799"/>
                    <a:pt x="5715" y="3891"/>
                  </a:cubicBezTo>
                  <a:cubicBezTo>
                    <a:pt x="5746" y="4195"/>
                    <a:pt x="5624" y="4468"/>
                    <a:pt x="5381" y="4681"/>
                  </a:cubicBezTo>
                  <a:cubicBezTo>
                    <a:pt x="5320" y="4742"/>
                    <a:pt x="5290" y="4833"/>
                    <a:pt x="5229" y="4894"/>
                  </a:cubicBezTo>
                  <a:cubicBezTo>
                    <a:pt x="5077" y="5167"/>
                    <a:pt x="4803" y="5319"/>
                    <a:pt x="4499" y="5350"/>
                  </a:cubicBezTo>
                  <a:cubicBezTo>
                    <a:pt x="4317" y="5350"/>
                    <a:pt x="4104" y="5380"/>
                    <a:pt x="3891" y="5410"/>
                  </a:cubicBezTo>
                  <a:cubicBezTo>
                    <a:pt x="3618" y="5623"/>
                    <a:pt x="3223" y="5562"/>
                    <a:pt x="2949" y="5806"/>
                  </a:cubicBezTo>
                  <a:cubicBezTo>
                    <a:pt x="2888" y="5836"/>
                    <a:pt x="2828" y="5866"/>
                    <a:pt x="2767" y="5836"/>
                  </a:cubicBezTo>
                  <a:cubicBezTo>
                    <a:pt x="2524" y="5806"/>
                    <a:pt x="2311" y="5866"/>
                    <a:pt x="2129" y="5988"/>
                  </a:cubicBezTo>
                  <a:cubicBezTo>
                    <a:pt x="1855" y="6140"/>
                    <a:pt x="1612" y="6262"/>
                    <a:pt x="1338" y="6383"/>
                  </a:cubicBezTo>
                  <a:cubicBezTo>
                    <a:pt x="1217" y="6444"/>
                    <a:pt x="1095" y="6535"/>
                    <a:pt x="1034" y="6657"/>
                  </a:cubicBezTo>
                  <a:cubicBezTo>
                    <a:pt x="973" y="6778"/>
                    <a:pt x="943" y="6626"/>
                    <a:pt x="882" y="6626"/>
                  </a:cubicBezTo>
                  <a:cubicBezTo>
                    <a:pt x="852" y="6626"/>
                    <a:pt x="791" y="6626"/>
                    <a:pt x="791" y="6657"/>
                  </a:cubicBezTo>
                  <a:cubicBezTo>
                    <a:pt x="730" y="6717"/>
                    <a:pt x="670" y="6809"/>
                    <a:pt x="639" y="6900"/>
                  </a:cubicBezTo>
                  <a:cubicBezTo>
                    <a:pt x="609" y="6991"/>
                    <a:pt x="609" y="7113"/>
                    <a:pt x="609" y="7234"/>
                  </a:cubicBezTo>
                  <a:cubicBezTo>
                    <a:pt x="609" y="7417"/>
                    <a:pt x="578" y="7599"/>
                    <a:pt x="457" y="7751"/>
                  </a:cubicBezTo>
                  <a:cubicBezTo>
                    <a:pt x="366" y="7903"/>
                    <a:pt x="305" y="8085"/>
                    <a:pt x="335" y="8268"/>
                  </a:cubicBezTo>
                  <a:cubicBezTo>
                    <a:pt x="305" y="8511"/>
                    <a:pt x="366" y="8754"/>
                    <a:pt x="457" y="8997"/>
                  </a:cubicBezTo>
                  <a:cubicBezTo>
                    <a:pt x="487" y="9058"/>
                    <a:pt x="518" y="9119"/>
                    <a:pt x="518" y="9179"/>
                  </a:cubicBezTo>
                  <a:cubicBezTo>
                    <a:pt x="548" y="9240"/>
                    <a:pt x="518" y="9331"/>
                    <a:pt x="457" y="9362"/>
                  </a:cubicBezTo>
                  <a:lnTo>
                    <a:pt x="366" y="9423"/>
                  </a:lnTo>
                  <a:lnTo>
                    <a:pt x="366" y="9423"/>
                  </a:lnTo>
                  <a:lnTo>
                    <a:pt x="366" y="9423"/>
                  </a:lnTo>
                  <a:lnTo>
                    <a:pt x="214" y="9727"/>
                  </a:lnTo>
                  <a:lnTo>
                    <a:pt x="214" y="9727"/>
                  </a:lnTo>
                  <a:lnTo>
                    <a:pt x="214" y="9727"/>
                  </a:lnTo>
                  <a:lnTo>
                    <a:pt x="214" y="9727"/>
                  </a:lnTo>
                  <a:cubicBezTo>
                    <a:pt x="214" y="9787"/>
                    <a:pt x="214" y="9848"/>
                    <a:pt x="214" y="9909"/>
                  </a:cubicBezTo>
                  <a:cubicBezTo>
                    <a:pt x="305" y="10061"/>
                    <a:pt x="335" y="10213"/>
                    <a:pt x="305" y="10365"/>
                  </a:cubicBezTo>
                  <a:cubicBezTo>
                    <a:pt x="305" y="10638"/>
                    <a:pt x="366" y="10912"/>
                    <a:pt x="457" y="11186"/>
                  </a:cubicBezTo>
                  <a:cubicBezTo>
                    <a:pt x="548" y="11459"/>
                    <a:pt x="578" y="11763"/>
                    <a:pt x="578" y="12037"/>
                  </a:cubicBezTo>
                  <a:cubicBezTo>
                    <a:pt x="548" y="12401"/>
                    <a:pt x="578" y="12736"/>
                    <a:pt x="670" y="13070"/>
                  </a:cubicBezTo>
                  <a:cubicBezTo>
                    <a:pt x="700" y="13161"/>
                    <a:pt x="700" y="13252"/>
                    <a:pt x="670" y="13344"/>
                  </a:cubicBezTo>
                  <a:cubicBezTo>
                    <a:pt x="639" y="13496"/>
                    <a:pt x="578" y="13678"/>
                    <a:pt x="548" y="13860"/>
                  </a:cubicBezTo>
                  <a:cubicBezTo>
                    <a:pt x="518" y="14104"/>
                    <a:pt x="366" y="14316"/>
                    <a:pt x="183" y="14468"/>
                  </a:cubicBezTo>
                  <a:cubicBezTo>
                    <a:pt x="1" y="14620"/>
                    <a:pt x="1" y="14863"/>
                    <a:pt x="122" y="15015"/>
                  </a:cubicBezTo>
                  <a:cubicBezTo>
                    <a:pt x="214" y="15137"/>
                    <a:pt x="335" y="15198"/>
                    <a:pt x="426" y="15319"/>
                  </a:cubicBezTo>
                  <a:cubicBezTo>
                    <a:pt x="548" y="15471"/>
                    <a:pt x="730" y="15593"/>
                    <a:pt x="943" y="15593"/>
                  </a:cubicBezTo>
                  <a:cubicBezTo>
                    <a:pt x="1095" y="15623"/>
                    <a:pt x="1247" y="15623"/>
                    <a:pt x="1429" y="15623"/>
                  </a:cubicBezTo>
                  <a:cubicBezTo>
                    <a:pt x="1521" y="15623"/>
                    <a:pt x="1612" y="15593"/>
                    <a:pt x="1673" y="15563"/>
                  </a:cubicBezTo>
                  <a:cubicBezTo>
                    <a:pt x="1977" y="15319"/>
                    <a:pt x="2432" y="15319"/>
                    <a:pt x="2676" y="15015"/>
                  </a:cubicBezTo>
                  <a:cubicBezTo>
                    <a:pt x="2706" y="14985"/>
                    <a:pt x="2767" y="14955"/>
                    <a:pt x="2797" y="14955"/>
                  </a:cubicBezTo>
                  <a:cubicBezTo>
                    <a:pt x="3132" y="14863"/>
                    <a:pt x="3436" y="14863"/>
                    <a:pt x="3739" y="14894"/>
                  </a:cubicBezTo>
                  <a:cubicBezTo>
                    <a:pt x="4013" y="14955"/>
                    <a:pt x="4287" y="14985"/>
                    <a:pt x="4560" y="14955"/>
                  </a:cubicBezTo>
                  <a:cubicBezTo>
                    <a:pt x="4712" y="14955"/>
                    <a:pt x="4834" y="14894"/>
                    <a:pt x="4955" y="14803"/>
                  </a:cubicBezTo>
                  <a:cubicBezTo>
                    <a:pt x="5198" y="14529"/>
                    <a:pt x="5533" y="14316"/>
                    <a:pt x="5867" y="14164"/>
                  </a:cubicBezTo>
                  <a:cubicBezTo>
                    <a:pt x="5958" y="14104"/>
                    <a:pt x="6050" y="14043"/>
                    <a:pt x="6141" y="13982"/>
                  </a:cubicBezTo>
                  <a:cubicBezTo>
                    <a:pt x="6293" y="13891"/>
                    <a:pt x="6445" y="13830"/>
                    <a:pt x="6597" y="13860"/>
                  </a:cubicBezTo>
                  <a:cubicBezTo>
                    <a:pt x="7022" y="13921"/>
                    <a:pt x="7417" y="13860"/>
                    <a:pt x="7782" y="13678"/>
                  </a:cubicBezTo>
                  <a:cubicBezTo>
                    <a:pt x="8086" y="13526"/>
                    <a:pt x="8390" y="13465"/>
                    <a:pt x="8724" y="13465"/>
                  </a:cubicBezTo>
                  <a:lnTo>
                    <a:pt x="9393" y="13496"/>
                  </a:lnTo>
                  <a:cubicBezTo>
                    <a:pt x="9515" y="13496"/>
                    <a:pt x="9636" y="13556"/>
                    <a:pt x="9697" y="13648"/>
                  </a:cubicBezTo>
                  <a:cubicBezTo>
                    <a:pt x="9819" y="13769"/>
                    <a:pt x="9971" y="13860"/>
                    <a:pt x="10153" y="13891"/>
                  </a:cubicBezTo>
                  <a:cubicBezTo>
                    <a:pt x="10366" y="13921"/>
                    <a:pt x="10548" y="14012"/>
                    <a:pt x="10730" y="14104"/>
                  </a:cubicBezTo>
                  <a:cubicBezTo>
                    <a:pt x="10852" y="14134"/>
                    <a:pt x="10913" y="14256"/>
                    <a:pt x="10913" y="14377"/>
                  </a:cubicBezTo>
                  <a:cubicBezTo>
                    <a:pt x="10882" y="14499"/>
                    <a:pt x="10913" y="14651"/>
                    <a:pt x="11034" y="14742"/>
                  </a:cubicBezTo>
                  <a:cubicBezTo>
                    <a:pt x="11126" y="14863"/>
                    <a:pt x="11217" y="15015"/>
                    <a:pt x="11217" y="15167"/>
                  </a:cubicBezTo>
                  <a:lnTo>
                    <a:pt x="11247" y="15654"/>
                  </a:lnTo>
                  <a:lnTo>
                    <a:pt x="11247" y="15836"/>
                  </a:lnTo>
                  <a:cubicBezTo>
                    <a:pt x="11247" y="15867"/>
                    <a:pt x="11247" y="15897"/>
                    <a:pt x="11247" y="15927"/>
                  </a:cubicBezTo>
                  <a:cubicBezTo>
                    <a:pt x="11308" y="15958"/>
                    <a:pt x="11369" y="16018"/>
                    <a:pt x="11430" y="16049"/>
                  </a:cubicBezTo>
                  <a:cubicBezTo>
                    <a:pt x="11460" y="16049"/>
                    <a:pt x="11521" y="16049"/>
                    <a:pt x="11551" y="16018"/>
                  </a:cubicBezTo>
                  <a:cubicBezTo>
                    <a:pt x="11734" y="15806"/>
                    <a:pt x="11916" y="15623"/>
                    <a:pt x="12098" y="15411"/>
                  </a:cubicBezTo>
                  <a:cubicBezTo>
                    <a:pt x="12189" y="15319"/>
                    <a:pt x="12341" y="15259"/>
                    <a:pt x="12433" y="15167"/>
                  </a:cubicBezTo>
                  <a:cubicBezTo>
                    <a:pt x="12524" y="15107"/>
                    <a:pt x="12645" y="14955"/>
                    <a:pt x="12737" y="14833"/>
                  </a:cubicBezTo>
                  <a:cubicBezTo>
                    <a:pt x="12767" y="14833"/>
                    <a:pt x="12797" y="14833"/>
                    <a:pt x="12797" y="14833"/>
                  </a:cubicBezTo>
                  <a:cubicBezTo>
                    <a:pt x="12828" y="14833"/>
                    <a:pt x="12828" y="14863"/>
                    <a:pt x="12858" y="14894"/>
                  </a:cubicBezTo>
                  <a:cubicBezTo>
                    <a:pt x="12858" y="14985"/>
                    <a:pt x="12858" y="15076"/>
                    <a:pt x="12797" y="15137"/>
                  </a:cubicBezTo>
                  <a:cubicBezTo>
                    <a:pt x="12645" y="15319"/>
                    <a:pt x="12524" y="15502"/>
                    <a:pt x="12463" y="15745"/>
                  </a:cubicBezTo>
                  <a:cubicBezTo>
                    <a:pt x="12402" y="15927"/>
                    <a:pt x="12281" y="16110"/>
                    <a:pt x="12068" y="16201"/>
                  </a:cubicBezTo>
                  <a:cubicBezTo>
                    <a:pt x="12038" y="16201"/>
                    <a:pt x="12038" y="16262"/>
                    <a:pt x="12007" y="16292"/>
                  </a:cubicBezTo>
                  <a:cubicBezTo>
                    <a:pt x="12007" y="16353"/>
                    <a:pt x="12038" y="16414"/>
                    <a:pt x="12068" y="16414"/>
                  </a:cubicBezTo>
                  <a:cubicBezTo>
                    <a:pt x="12129" y="16414"/>
                    <a:pt x="12189" y="16414"/>
                    <a:pt x="12250" y="16414"/>
                  </a:cubicBezTo>
                  <a:cubicBezTo>
                    <a:pt x="12463" y="16414"/>
                    <a:pt x="12615" y="16322"/>
                    <a:pt x="12676" y="16140"/>
                  </a:cubicBezTo>
                  <a:cubicBezTo>
                    <a:pt x="12706" y="16110"/>
                    <a:pt x="12737" y="16049"/>
                    <a:pt x="12737" y="16018"/>
                  </a:cubicBezTo>
                  <a:cubicBezTo>
                    <a:pt x="12767" y="15988"/>
                    <a:pt x="12767" y="15988"/>
                    <a:pt x="12797" y="15988"/>
                  </a:cubicBezTo>
                  <a:cubicBezTo>
                    <a:pt x="12828" y="15988"/>
                    <a:pt x="12858" y="16018"/>
                    <a:pt x="12858" y="16049"/>
                  </a:cubicBezTo>
                  <a:cubicBezTo>
                    <a:pt x="12919" y="16262"/>
                    <a:pt x="12858" y="16474"/>
                    <a:pt x="12737" y="16657"/>
                  </a:cubicBezTo>
                  <a:cubicBezTo>
                    <a:pt x="12706" y="16687"/>
                    <a:pt x="12737" y="16778"/>
                    <a:pt x="12797" y="16778"/>
                  </a:cubicBezTo>
                  <a:lnTo>
                    <a:pt x="13132" y="16778"/>
                  </a:lnTo>
                  <a:lnTo>
                    <a:pt x="13132" y="16778"/>
                  </a:lnTo>
                  <a:lnTo>
                    <a:pt x="13162" y="16748"/>
                  </a:lnTo>
                  <a:lnTo>
                    <a:pt x="13162" y="16809"/>
                  </a:lnTo>
                  <a:lnTo>
                    <a:pt x="13162" y="16809"/>
                  </a:lnTo>
                  <a:cubicBezTo>
                    <a:pt x="13162" y="16809"/>
                    <a:pt x="13162" y="16839"/>
                    <a:pt x="13162" y="16870"/>
                  </a:cubicBezTo>
                  <a:cubicBezTo>
                    <a:pt x="13314" y="17204"/>
                    <a:pt x="13345" y="17629"/>
                    <a:pt x="13193" y="17994"/>
                  </a:cubicBezTo>
                  <a:cubicBezTo>
                    <a:pt x="13193" y="18085"/>
                    <a:pt x="13193" y="18177"/>
                    <a:pt x="13223" y="18268"/>
                  </a:cubicBezTo>
                  <a:cubicBezTo>
                    <a:pt x="13253" y="18359"/>
                    <a:pt x="13345" y="18481"/>
                    <a:pt x="13375" y="18572"/>
                  </a:cubicBezTo>
                  <a:cubicBezTo>
                    <a:pt x="13496" y="18876"/>
                    <a:pt x="13770" y="19088"/>
                    <a:pt x="14074" y="19149"/>
                  </a:cubicBezTo>
                  <a:cubicBezTo>
                    <a:pt x="14256" y="19210"/>
                    <a:pt x="14408" y="19301"/>
                    <a:pt x="14560" y="19423"/>
                  </a:cubicBezTo>
                  <a:cubicBezTo>
                    <a:pt x="14652" y="19484"/>
                    <a:pt x="14712" y="19575"/>
                    <a:pt x="14804" y="19636"/>
                  </a:cubicBezTo>
                  <a:cubicBezTo>
                    <a:pt x="14864" y="19696"/>
                    <a:pt x="14986" y="19696"/>
                    <a:pt x="15047" y="19666"/>
                  </a:cubicBezTo>
                  <a:cubicBezTo>
                    <a:pt x="15381" y="19575"/>
                    <a:pt x="15624" y="19362"/>
                    <a:pt x="15807" y="19119"/>
                  </a:cubicBezTo>
                  <a:cubicBezTo>
                    <a:pt x="15837" y="19058"/>
                    <a:pt x="15898" y="19088"/>
                    <a:pt x="15928" y="19119"/>
                  </a:cubicBezTo>
                  <a:cubicBezTo>
                    <a:pt x="15959" y="19149"/>
                    <a:pt x="15959" y="19149"/>
                    <a:pt x="15959" y="19149"/>
                  </a:cubicBezTo>
                  <a:cubicBezTo>
                    <a:pt x="15959" y="19180"/>
                    <a:pt x="15898" y="19332"/>
                    <a:pt x="15898" y="19362"/>
                  </a:cubicBezTo>
                  <a:cubicBezTo>
                    <a:pt x="16019" y="19575"/>
                    <a:pt x="16171" y="19757"/>
                    <a:pt x="16354" y="19970"/>
                  </a:cubicBezTo>
                  <a:cubicBezTo>
                    <a:pt x="16384" y="20000"/>
                    <a:pt x="16475" y="20031"/>
                    <a:pt x="16506" y="20000"/>
                  </a:cubicBezTo>
                  <a:cubicBezTo>
                    <a:pt x="16749" y="19788"/>
                    <a:pt x="17053" y="19605"/>
                    <a:pt x="17266" y="19423"/>
                  </a:cubicBezTo>
                  <a:cubicBezTo>
                    <a:pt x="17509" y="19240"/>
                    <a:pt x="17813" y="19149"/>
                    <a:pt x="18086" y="19149"/>
                  </a:cubicBezTo>
                  <a:cubicBezTo>
                    <a:pt x="18208" y="19149"/>
                    <a:pt x="18329" y="19149"/>
                    <a:pt x="18451" y="19149"/>
                  </a:cubicBezTo>
                  <a:cubicBezTo>
                    <a:pt x="18664" y="19088"/>
                    <a:pt x="18846" y="18936"/>
                    <a:pt x="18907" y="18693"/>
                  </a:cubicBezTo>
                  <a:cubicBezTo>
                    <a:pt x="18968" y="18420"/>
                    <a:pt x="19029" y="18146"/>
                    <a:pt x="19150" y="17873"/>
                  </a:cubicBezTo>
                  <a:cubicBezTo>
                    <a:pt x="19211" y="17538"/>
                    <a:pt x="19363" y="17265"/>
                    <a:pt x="19606" y="17022"/>
                  </a:cubicBezTo>
                  <a:cubicBezTo>
                    <a:pt x="19728" y="16870"/>
                    <a:pt x="19849" y="16718"/>
                    <a:pt x="19940" y="16535"/>
                  </a:cubicBezTo>
                  <a:cubicBezTo>
                    <a:pt x="20062" y="16322"/>
                    <a:pt x="20184" y="16079"/>
                    <a:pt x="20305" y="15867"/>
                  </a:cubicBezTo>
                  <a:cubicBezTo>
                    <a:pt x="20488" y="15502"/>
                    <a:pt x="20761" y="15167"/>
                    <a:pt x="21095" y="14955"/>
                  </a:cubicBezTo>
                  <a:cubicBezTo>
                    <a:pt x="21187" y="14924"/>
                    <a:pt x="21247" y="14833"/>
                    <a:pt x="21278" y="14772"/>
                  </a:cubicBezTo>
                  <a:cubicBezTo>
                    <a:pt x="21339" y="14468"/>
                    <a:pt x="21643" y="14286"/>
                    <a:pt x="21734" y="14012"/>
                  </a:cubicBezTo>
                  <a:cubicBezTo>
                    <a:pt x="21795" y="13708"/>
                    <a:pt x="21855" y="13435"/>
                    <a:pt x="21947" y="13161"/>
                  </a:cubicBezTo>
                  <a:cubicBezTo>
                    <a:pt x="22068" y="12797"/>
                    <a:pt x="22220" y="12462"/>
                    <a:pt x="22402" y="12158"/>
                  </a:cubicBezTo>
                  <a:cubicBezTo>
                    <a:pt x="22463" y="12067"/>
                    <a:pt x="22494" y="11945"/>
                    <a:pt x="22494" y="11824"/>
                  </a:cubicBezTo>
                  <a:cubicBezTo>
                    <a:pt x="22524" y="11611"/>
                    <a:pt x="22524" y="11368"/>
                    <a:pt x="22433" y="11155"/>
                  </a:cubicBezTo>
                  <a:cubicBezTo>
                    <a:pt x="22402" y="11003"/>
                    <a:pt x="22402" y="10851"/>
                    <a:pt x="22433" y="10699"/>
                  </a:cubicBezTo>
                  <a:cubicBezTo>
                    <a:pt x="22463" y="10578"/>
                    <a:pt x="22494" y="10456"/>
                    <a:pt x="22494" y="10365"/>
                  </a:cubicBezTo>
                  <a:cubicBezTo>
                    <a:pt x="22524" y="10031"/>
                    <a:pt x="22585" y="9727"/>
                    <a:pt x="22706" y="9423"/>
                  </a:cubicBezTo>
                  <a:cubicBezTo>
                    <a:pt x="22737" y="9392"/>
                    <a:pt x="22737" y="9331"/>
                    <a:pt x="22737" y="9301"/>
                  </a:cubicBezTo>
                  <a:cubicBezTo>
                    <a:pt x="22737" y="9271"/>
                    <a:pt x="22706" y="9240"/>
                    <a:pt x="22706" y="921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50;p88"/>
            <p:cNvSpPr/>
            <p:nvPr/>
          </p:nvSpPr>
          <p:spPr>
            <a:xfrm>
              <a:off x="4512544" y="1279050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51;p88"/>
            <p:cNvSpPr/>
            <p:nvPr/>
          </p:nvSpPr>
          <p:spPr>
            <a:xfrm>
              <a:off x="4532371" y="1220409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52;p88"/>
            <p:cNvSpPr/>
            <p:nvPr/>
          </p:nvSpPr>
          <p:spPr>
            <a:xfrm>
              <a:off x="4404786" y="1079013"/>
              <a:ext cx="440594" cy="334596"/>
            </a:xfrm>
            <a:custGeom>
              <a:avLst/>
              <a:gdLst/>
              <a:ahLst/>
              <a:cxnLst/>
              <a:rect l="l" t="t" r="r" b="b"/>
              <a:pathLst>
                <a:path w="15533" h="11794" extrusionOk="0">
                  <a:moveTo>
                    <a:pt x="4529" y="5228"/>
                  </a:moveTo>
                  <a:cubicBezTo>
                    <a:pt x="4468" y="5350"/>
                    <a:pt x="4438" y="5502"/>
                    <a:pt x="4499" y="5623"/>
                  </a:cubicBezTo>
                  <a:cubicBezTo>
                    <a:pt x="4590" y="5775"/>
                    <a:pt x="4590" y="5958"/>
                    <a:pt x="4529" y="6140"/>
                  </a:cubicBezTo>
                  <a:cubicBezTo>
                    <a:pt x="4468" y="6292"/>
                    <a:pt x="4468" y="6444"/>
                    <a:pt x="4438" y="6596"/>
                  </a:cubicBezTo>
                  <a:cubicBezTo>
                    <a:pt x="4408" y="6657"/>
                    <a:pt x="4377" y="6687"/>
                    <a:pt x="4347" y="6687"/>
                  </a:cubicBezTo>
                  <a:cubicBezTo>
                    <a:pt x="4164" y="6748"/>
                    <a:pt x="4195" y="6900"/>
                    <a:pt x="4195" y="7021"/>
                  </a:cubicBezTo>
                  <a:lnTo>
                    <a:pt x="4195" y="7021"/>
                  </a:lnTo>
                  <a:lnTo>
                    <a:pt x="4347" y="7173"/>
                  </a:lnTo>
                  <a:lnTo>
                    <a:pt x="4408" y="7234"/>
                  </a:lnTo>
                  <a:lnTo>
                    <a:pt x="4560" y="7295"/>
                  </a:lnTo>
                  <a:cubicBezTo>
                    <a:pt x="4590" y="7295"/>
                    <a:pt x="4620" y="7295"/>
                    <a:pt x="4620" y="7295"/>
                  </a:cubicBezTo>
                  <a:lnTo>
                    <a:pt x="4620" y="7325"/>
                  </a:lnTo>
                  <a:lnTo>
                    <a:pt x="4742" y="7356"/>
                  </a:lnTo>
                  <a:cubicBezTo>
                    <a:pt x="4742" y="7386"/>
                    <a:pt x="4742" y="7386"/>
                    <a:pt x="4772" y="7417"/>
                  </a:cubicBezTo>
                  <a:cubicBezTo>
                    <a:pt x="4742" y="7417"/>
                    <a:pt x="4742" y="7447"/>
                    <a:pt x="4742" y="7447"/>
                  </a:cubicBezTo>
                  <a:cubicBezTo>
                    <a:pt x="4681" y="7477"/>
                    <a:pt x="4651" y="7447"/>
                    <a:pt x="4620" y="7417"/>
                  </a:cubicBezTo>
                  <a:cubicBezTo>
                    <a:pt x="4620" y="7386"/>
                    <a:pt x="4620" y="7356"/>
                    <a:pt x="4620" y="7325"/>
                  </a:cubicBezTo>
                  <a:lnTo>
                    <a:pt x="4620" y="7325"/>
                  </a:lnTo>
                  <a:lnTo>
                    <a:pt x="4560" y="7295"/>
                  </a:lnTo>
                  <a:cubicBezTo>
                    <a:pt x="4499" y="7295"/>
                    <a:pt x="4438" y="7265"/>
                    <a:pt x="4408" y="7234"/>
                  </a:cubicBezTo>
                  <a:lnTo>
                    <a:pt x="4347" y="7204"/>
                  </a:lnTo>
                  <a:lnTo>
                    <a:pt x="4195" y="7021"/>
                  </a:lnTo>
                  <a:lnTo>
                    <a:pt x="4195" y="7021"/>
                  </a:lnTo>
                  <a:lnTo>
                    <a:pt x="3769" y="7052"/>
                  </a:lnTo>
                  <a:cubicBezTo>
                    <a:pt x="3709" y="7113"/>
                    <a:pt x="3648" y="7143"/>
                    <a:pt x="3557" y="7143"/>
                  </a:cubicBezTo>
                  <a:lnTo>
                    <a:pt x="3101" y="7204"/>
                  </a:lnTo>
                  <a:cubicBezTo>
                    <a:pt x="3040" y="7417"/>
                    <a:pt x="2888" y="7629"/>
                    <a:pt x="2675" y="7751"/>
                  </a:cubicBezTo>
                  <a:cubicBezTo>
                    <a:pt x="2553" y="7842"/>
                    <a:pt x="2493" y="7994"/>
                    <a:pt x="2462" y="8146"/>
                  </a:cubicBezTo>
                  <a:cubicBezTo>
                    <a:pt x="2462" y="8237"/>
                    <a:pt x="2523" y="8328"/>
                    <a:pt x="2614" y="8359"/>
                  </a:cubicBezTo>
                  <a:lnTo>
                    <a:pt x="2736" y="8359"/>
                  </a:lnTo>
                  <a:cubicBezTo>
                    <a:pt x="2949" y="8389"/>
                    <a:pt x="3009" y="8450"/>
                    <a:pt x="3009" y="8632"/>
                  </a:cubicBezTo>
                  <a:cubicBezTo>
                    <a:pt x="3009" y="8724"/>
                    <a:pt x="3009" y="8815"/>
                    <a:pt x="3009" y="8906"/>
                  </a:cubicBezTo>
                  <a:cubicBezTo>
                    <a:pt x="3009" y="9028"/>
                    <a:pt x="2949" y="9119"/>
                    <a:pt x="2857" y="9210"/>
                  </a:cubicBezTo>
                  <a:cubicBezTo>
                    <a:pt x="2857" y="9210"/>
                    <a:pt x="2827" y="9210"/>
                    <a:pt x="2797" y="9210"/>
                  </a:cubicBezTo>
                  <a:cubicBezTo>
                    <a:pt x="2797" y="9210"/>
                    <a:pt x="2766" y="9210"/>
                    <a:pt x="2766" y="9180"/>
                  </a:cubicBezTo>
                  <a:cubicBezTo>
                    <a:pt x="2736" y="9028"/>
                    <a:pt x="2705" y="8876"/>
                    <a:pt x="2675" y="8724"/>
                  </a:cubicBezTo>
                  <a:cubicBezTo>
                    <a:pt x="2645" y="8632"/>
                    <a:pt x="2584" y="8572"/>
                    <a:pt x="2493" y="8541"/>
                  </a:cubicBezTo>
                  <a:cubicBezTo>
                    <a:pt x="2341" y="8450"/>
                    <a:pt x="2189" y="8450"/>
                    <a:pt x="2037" y="8541"/>
                  </a:cubicBezTo>
                  <a:cubicBezTo>
                    <a:pt x="2006" y="8541"/>
                    <a:pt x="1976" y="8572"/>
                    <a:pt x="1946" y="8632"/>
                  </a:cubicBezTo>
                  <a:cubicBezTo>
                    <a:pt x="1915" y="8693"/>
                    <a:pt x="1885" y="8754"/>
                    <a:pt x="1885" y="8815"/>
                  </a:cubicBezTo>
                  <a:cubicBezTo>
                    <a:pt x="1885" y="9058"/>
                    <a:pt x="1915" y="9332"/>
                    <a:pt x="1976" y="9575"/>
                  </a:cubicBezTo>
                  <a:lnTo>
                    <a:pt x="1976" y="9575"/>
                  </a:lnTo>
                  <a:lnTo>
                    <a:pt x="1976" y="9575"/>
                  </a:lnTo>
                  <a:lnTo>
                    <a:pt x="1976" y="9575"/>
                  </a:lnTo>
                  <a:cubicBezTo>
                    <a:pt x="1915" y="9575"/>
                    <a:pt x="1854" y="9575"/>
                    <a:pt x="1794" y="9575"/>
                  </a:cubicBezTo>
                  <a:cubicBezTo>
                    <a:pt x="1398" y="9514"/>
                    <a:pt x="1003" y="9605"/>
                    <a:pt x="699" y="9818"/>
                  </a:cubicBezTo>
                  <a:cubicBezTo>
                    <a:pt x="669" y="9818"/>
                    <a:pt x="669" y="9818"/>
                    <a:pt x="639" y="9848"/>
                  </a:cubicBezTo>
                  <a:cubicBezTo>
                    <a:pt x="578" y="9879"/>
                    <a:pt x="517" y="9939"/>
                    <a:pt x="487" y="9970"/>
                  </a:cubicBezTo>
                  <a:cubicBezTo>
                    <a:pt x="395" y="10061"/>
                    <a:pt x="365" y="9970"/>
                    <a:pt x="304" y="9909"/>
                  </a:cubicBezTo>
                  <a:cubicBezTo>
                    <a:pt x="274" y="9879"/>
                    <a:pt x="122" y="9848"/>
                    <a:pt x="91" y="9909"/>
                  </a:cubicBezTo>
                  <a:cubicBezTo>
                    <a:pt x="0" y="10061"/>
                    <a:pt x="31" y="10243"/>
                    <a:pt x="122" y="10365"/>
                  </a:cubicBezTo>
                  <a:cubicBezTo>
                    <a:pt x="335" y="10547"/>
                    <a:pt x="547" y="10699"/>
                    <a:pt x="791" y="10791"/>
                  </a:cubicBezTo>
                  <a:cubicBezTo>
                    <a:pt x="1064" y="10882"/>
                    <a:pt x="1338" y="11034"/>
                    <a:pt x="1581" y="11186"/>
                  </a:cubicBezTo>
                  <a:cubicBezTo>
                    <a:pt x="1642" y="11216"/>
                    <a:pt x="1702" y="11246"/>
                    <a:pt x="1763" y="11277"/>
                  </a:cubicBezTo>
                  <a:cubicBezTo>
                    <a:pt x="1885" y="11307"/>
                    <a:pt x="2006" y="11277"/>
                    <a:pt x="2067" y="11186"/>
                  </a:cubicBezTo>
                  <a:cubicBezTo>
                    <a:pt x="2098" y="11125"/>
                    <a:pt x="2098" y="11094"/>
                    <a:pt x="2128" y="11064"/>
                  </a:cubicBezTo>
                  <a:lnTo>
                    <a:pt x="2128" y="11064"/>
                  </a:lnTo>
                  <a:lnTo>
                    <a:pt x="2128" y="11064"/>
                  </a:lnTo>
                  <a:lnTo>
                    <a:pt x="2158" y="11064"/>
                  </a:lnTo>
                  <a:lnTo>
                    <a:pt x="2158" y="11064"/>
                  </a:lnTo>
                  <a:cubicBezTo>
                    <a:pt x="2250" y="11064"/>
                    <a:pt x="2371" y="11034"/>
                    <a:pt x="2462" y="11094"/>
                  </a:cubicBezTo>
                  <a:cubicBezTo>
                    <a:pt x="2675" y="11277"/>
                    <a:pt x="2949" y="11368"/>
                    <a:pt x="3222" y="11307"/>
                  </a:cubicBezTo>
                  <a:cubicBezTo>
                    <a:pt x="3253" y="11307"/>
                    <a:pt x="3313" y="11307"/>
                    <a:pt x="3344" y="11338"/>
                  </a:cubicBezTo>
                  <a:cubicBezTo>
                    <a:pt x="3465" y="11368"/>
                    <a:pt x="3526" y="11429"/>
                    <a:pt x="3526" y="11581"/>
                  </a:cubicBezTo>
                  <a:cubicBezTo>
                    <a:pt x="3526" y="11581"/>
                    <a:pt x="3526" y="11611"/>
                    <a:pt x="3526" y="11642"/>
                  </a:cubicBezTo>
                  <a:cubicBezTo>
                    <a:pt x="3526" y="11733"/>
                    <a:pt x="3617" y="11794"/>
                    <a:pt x="3709" y="11794"/>
                  </a:cubicBezTo>
                  <a:cubicBezTo>
                    <a:pt x="3861" y="11763"/>
                    <a:pt x="4012" y="11702"/>
                    <a:pt x="4164" y="11672"/>
                  </a:cubicBezTo>
                  <a:cubicBezTo>
                    <a:pt x="4316" y="11642"/>
                    <a:pt x="4377" y="11581"/>
                    <a:pt x="4499" y="11581"/>
                  </a:cubicBezTo>
                  <a:cubicBezTo>
                    <a:pt x="4742" y="11611"/>
                    <a:pt x="4894" y="11429"/>
                    <a:pt x="5046" y="11277"/>
                  </a:cubicBezTo>
                  <a:cubicBezTo>
                    <a:pt x="5076" y="11246"/>
                    <a:pt x="5076" y="11216"/>
                    <a:pt x="5076" y="11216"/>
                  </a:cubicBezTo>
                  <a:cubicBezTo>
                    <a:pt x="5198" y="11003"/>
                    <a:pt x="5137" y="10882"/>
                    <a:pt x="4924" y="10791"/>
                  </a:cubicBezTo>
                  <a:cubicBezTo>
                    <a:pt x="4864" y="10760"/>
                    <a:pt x="4803" y="10730"/>
                    <a:pt x="4803" y="10639"/>
                  </a:cubicBezTo>
                  <a:cubicBezTo>
                    <a:pt x="4772" y="10547"/>
                    <a:pt x="4803" y="10456"/>
                    <a:pt x="4864" y="10395"/>
                  </a:cubicBezTo>
                  <a:cubicBezTo>
                    <a:pt x="4924" y="10365"/>
                    <a:pt x="4985" y="10304"/>
                    <a:pt x="5046" y="10274"/>
                  </a:cubicBezTo>
                  <a:cubicBezTo>
                    <a:pt x="5168" y="10213"/>
                    <a:pt x="5319" y="10152"/>
                    <a:pt x="5471" y="10061"/>
                  </a:cubicBezTo>
                  <a:cubicBezTo>
                    <a:pt x="5623" y="10000"/>
                    <a:pt x="5745" y="9848"/>
                    <a:pt x="5806" y="9696"/>
                  </a:cubicBezTo>
                  <a:cubicBezTo>
                    <a:pt x="5806" y="9636"/>
                    <a:pt x="5836" y="9605"/>
                    <a:pt x="5867" y="9575"/>
                  </a:cubicBezTo>
                  <a:cubicBezTo>
                    <a:pt x="5867" y="9514"/>
                    <a:pt x="5867" y="9514"/>
                    <a:pt x="5897" y="9514"/>
                  </a:cubicBezTo>
                  <a:cubicBezTo>
                    <a:pt x="5927" y="9392"/>
                    <a:pt x="6019" y="9362"/>
                    <a:pt x="6110" y="9392"/>
                  </a:cubicBezTo>
                  <a:cubicBezTo>
                    <a:pt x="6323" y="9453"/>
                    <a:pt x="6535" y="9453"/>
                    <a:pt x="6778" y="9423"/>
                  </a:cubicBezTo>
                  <a:cubicBezTo>
                    <a:pt x="6870" y="9423"/>
                    <a:pt x="6930" y="9271"/>
                    <a:pt x="6870" y="9180"/>
                  </a:cubicBezTo>
                  <a:cubicBezTo>
                    <a:pt x="6870" y="9119"/>
                    <a:pt x="6870" y="9088"/>
                    <a:pt x="6839" y="9058"/>
                  </a:cubicBezTo>
                  <a:lnTo>
                    <a:pt x="6809" y="9058"/>
                  </a:lnTo>
                  <a:cubicBezTo>
                    <a:pt x="6809" y="9058"/>
                    <a:pt x="6809" y="9058"/>
                    <a:pt x="6778" y="9028"/>
                  </a:cubicBezTo>
                  <a:lnTo>
                    <a:pt x="6718" y="9028"/>
                  </a:lnTo>
                  <a:cubicBezTo>
                    <a:pt x="6748" y="8997"/>
                    <a:pt x="6778" y="9028"/>
                    <a:pt x="6778" y="9028"/>
                  </a:cubicBezTo>
                  <a:lnTo>
                    <a:pt x="6839" y="9028"/>
                  </a:lnTo>
                  <a:lnTo>
                    <a:pt x="6839" y="9028"/>
                  </a:lnTo>
                  <a:cubicBezTo>
                    <a:pt x="7022" y="9088"/>
                    <a:pt x="7234" y="8997"/>
                    <a:pt x="7326" y="8845"/>
                  </a:cubicBezTo>
                  <a:cubicBezTo>
                    <a:pt x="7386" y="8754"/>
                    <a:pt x="7447" y="8663"/>
                    <a:pt x="7538" y="8572"/>
                  </a:cubicBezTo>
                  <a:cubicBezTo>
                    <a:pt x="7599" y="8511"/>
                    <a:pt x="7690" y="8420"/>
                    <a:pt x="7751" y="8328"/>
                  </a:cubicBezTo>
                  <a:cubicBezTo>
                    <a:pt x="7842" y="8237"/>
                    <a:pt x="7842" y="8055"/>
                    <a:pt x="7751" y="7964"/>
                  </a:cubicBezTo>
                  <a:cubicBezTo>
                    <a:pt x="7690" y="7873"/>
                    <a:pt x="7630" y="7781"/>
                    <a:pt x="7660" y="7690"/>
                  </a:cubicBezTo>
                  <a:lnTo>
                    <a:pt x="7660" y="7690"/>
                  </a:lnTo>
                  <a:lnTo>
                    <a:pt x="7599" y="7660"/>
                  </a:lnTo>
                  <a:lnTo>
                    <a:pt x="7660" y="7660"/>
                  </a:lnTo>
                  <a:lnTo>
                    <a:pt x="7660" y="7690"/>
                  </a:lnTo>
                  <a:lnTo>
                    <a:pt x="7964" y="7781"/>
                  </a:lnTo>
                  <a:cubicBezTo>
                    <a:pt x="8086" y="7842"/>
                    <a:pt x="8207" y="7751"/>
                    <a:pt x="8207" y="7629"/>
                  </a:cubicBezTo>
                  <a:cubicBezTo>
                    <a:pt x="8237" y="7508"/>
                    <a:pt x="8177" y="7386"/>
                    <a:pt x="8086" y="7356"/>
                  </a:cubicBezTo>
                  <a:cubicBezTo>
                    <a:pt x="7994" y="7295"/>
                    <a:pt x="7934" y="7265"/>
                    <a:pt x="7842" y="7234"/>
                  </a:cubicBezTo>
                  <a:cubicBezTo>
                    <a:pt x="7812" y="7234"/>
                    <a:pt x="7782" y="7234"/>
                    <a:pt x="7782" y="7204"/>
                  </a:cubicBezTo>
                  <a:cubicBezTo>
                    <a:pt x="7812" y="7173"/>
                    <a:pt x="7842" y="7143"/>
                    <a:pt x="7873" y="7113"/>
                  </a:cubicBezTo>
                  <a:cubicBezTo>
                    <a:pt x="7934" y="7082"/>
                    <a:pt x="7994" y="7052"/>
                    <a:pt x="8055" y="7052"/>
                  </a:cubicBezTo>
                  <a:cubicBezTo>
                    <a:pt x="8268" y="7113"/>
                    <a:pt x="8450" y="7113"/>
                    <a:pt x="8663" y="7082"/>
                  </a:cubicBezTo>
                  <a:cubicBezTo>
                    <a:pt x="8785" y="7082"/>
                    <a:pt x="8876" y="7021"/>
                    <a:pt x="8906" y="6900"/>
                  </a:cubicBezTo>
                  <a:cubicBezTo>
                    <a:pt x="8906" y="6839"/>
                    <a:pt x="8937" y="6809"/>
                    <a:pt x="8937" y="6778"/>
                  </a:cubicBezTo>
                  <a:lnTo>
                    <a:pt x="9058" y="6839"/>
                  </a:lnTo>
                  <a:cubicBezTo>
                    <a:pt x="9089" y="6870"/>
                    <a:pt x="9119" y="6870"/>
                    <a:pt x="9149" y="6900"/>
                  </a:cubicBezTo>
                  <a:cubicBezTo>
                    <a:pt x="9393" y="7082"/>
                    <a:pt x="9696" y="7021"/>
                    <a:pt x="9848" y="6778"/>
                  </a:cubicBezTo>
                  <a:cubicBezTo>
                    <a:pt x="10092" y="6474"/>
                    <a:pt x="10365" y="6262"/>
                    <a:pt x="10669" y="6079"/>
                  </a:cubicBezTo>
                  <a:cubicBezTo>
                    <a:pt x="10821" y="5988"/>
                    <a:pt x="10973" y="5897"/>
                    <a:pt x="11095" y="5775"/>
                  </a:cubicBezTo>
                  <a:cubicBezTo>
                    <a:pt x="11155" y="5684"/>
                    <a:pt x="11277" y="5623"/>
                    <a:pt x="11399" y="5593"/>
                  </a:cubicBezTo>
                  <a:cubicBezTo>
                    <a:pt x="11703" y="5441"/>
                    <a:pt x="12037" y="5319"/>
                    <a:pt x="12402" y="5228"/>
                  </a:cubicBezTo>
                  <a:cubicBezTo>
                    <a:pt x="12706" y="5046"/>
                    <a:pt x="13010" y="4863"/>
                    <a:pt x="13344" y="4681"/>
                  </a:cubicBezTo>
                  <a:cubicBezTo>
                    <a:pt x="13374" y="4651"/>
                    <a:pt x="13405" y="4559"/>
                    <a:pt x="13405" y="4499"/>
                  </a:cubicBezTo>
                  <a:cubicBezTo>
                    <a:pt x="13435" y="4438"/>
                    <a:pt x="13374" y="4377"/>
                    <a:pt x="13253" y="4347"/>
                  </a:cubicBezTo>
                  <a:cubicBezTo>
                    <a:pt x="13162" y="4316"/>
                    <a:pt x="13070" y="4286"/>
                    <a:pt x="13010" y="4255"/>
                  </a:cubicBezTo>
                  <a:lnTo>
                    <a:pt x="13010" y="4255"/>
                  </a:lnTo>
                  <a:lnTo>
                    <a:pt x="12979" y="4286"/>
                  </a:lnTo>
                  <a:lnTo>
                    <a:pt x="13010" y="4225"/>
                  </a:lnTo>
                  <a:lnTo>
                    <a:pt x="13010" y="4225"/>
                  </a:lnTo>
                  <a:cubicBezTo>
                    <a:pt x="13040" y="4164"/>
                    <a:pt x="13040" y="4073"/>
                    <a:pt x="13162" y="4073"/>
                  </a:cubicBezTo>
                  <a:cubicBezTo>
                    <a:pt x="13496" y="4073"/>
                    <a:pt x="13830" y="4012"/>
                    <a:pt x="14165" y="4012"/>
                  </a:cubicBezTo>
                  <a:lnTo>
                    <a:pt x="15137" y="3526"/>
                  </a:lnTo>
                  <a:cubicBezTo>
                    <a:pt x="15168" y="3496"/>
                    <a:pt x="15228" y="3465"/>
                    <a:pt x="15259" y="3435"/>
                  </a:cubicBezTo>
                  <a:cubicBezTo>
                    <a:pt x="15350" y="3374"/>
                    <a:pt x="15411" y="3283"/>
                    <a:pt x="15441" y="3192"/>
                  </a:cubicBezTo>
                  <a:cubicBezTo>
                    <a:pt x="15502" y="3070"/>
                    <a:pt x="15532" y="2918"/>
                    <a:pt x="15532" y="2796"/>
                  </a:cubicBezTo>
                  <a:cubicBezTo>
                    <a:pt x="15532" y="2675"/>
                    <a:pt x="15441" y="2523"/>
                    <a:pt x="15320" y="2493"/>
                  </a:cubicBezTo>
                  <a:cubicBezTo>
                    <a:pt x="15228" y="2462"/>
                    <a:pt x="15168" y="2371"/>
                    <a:pt x="15168" y="2280"/>
                  </a:cubicBezTo>
                  <a:cubicBezTo>
                    <a:pt x="15198" y="2128"/>
                    <a:pt x="15198" y="1976"/>
                    <a:pt x="15198" y="1824"/>
                  </a:cubicBezTo>
                  <a:cubicBezTo>
                    <a:pt x="15198" y="1763"/>
                    <a:pt x="15168" y="1733"/>
                    <a:pt x="15137" y="1733"/>
                  </a:cubicBezTo>
                  <a:cubicBezTo>
                    <a:pt x="14985" y="1672"/>
                    <a:pt x="14833" y="1611"/>
                    <a:pt x="14681" y="1581"/>
                  </a:cubicBezTo>
                  <a:cubicBezTo>
                    <a:pt x="14560" y="1520"/>
                    <a:pt x="14408" y="1550"/>
                    <a:pt x="14317" y="1611"/>
                  </a:cubicBezTo>
                  <a:cubicBezTo>
                    <a:pt x="14256" y="1641"/>
                    <a:pt x="14225" y="1641"/>
                    <a:pt x="14165" y="1672"/>
                  </a:cubicBezTo>
                  <a:lnTo>
                    <a:pt x="14134" y="1702"/>
                  </a:lnTo>
                  <a:lnTo>
                    <a:pt x="14104" y="1702"/>
                  </a:lnTo>
                  <a:cubicBezTo>
                    <a:pt x="14073" y="1702"/>
                    <a:pt x="14043" y="1733"/>
                    <a:pt x="14043" y="1763"/>
                  </a:cubicBezTo>
                  <a:lnTo>
                    <a:pt x="13982" y="1763"/>
                  </a:lnTo>
                  <a:cubicBezTo>
                    <a:pt x="13982" y="1763"/>
                    <a:pt x="14043" y="1702"/>
                    <a:pt x="14104" y="1702"/>
                  </a:cubicBezTo>
                  <a:lnTo>
                    <a:pt x="14104" y="1672"/>
                  </a:lnTo>
                  <a:lnTo>
                    <a:pt x="14165" y="1672"/>
                  </a:lnTo>
                  <a:cubicBezTo>
                    <a:pt x="14225" y="1611"/>
                    <a:pt x="14286" y="1550"/>
                    <a:pt x="14377" y="1459"/>
                  </a:cubicBezTo>
                  <a:cubicBezTo>
                    <a:pt x="14438" y="1398"/>
                    <a:pt x="14469" y="1338"/>
                    <a:pt x="14377" y="1246"/>
                  </a:cubicBezTo>
                  <a:lnTo>
                    <a:pt x="14256" y="1186"/>
                  </a:lnTo>
                  <a:cubicBezTo>
                    <a:pt x="14256" y="1155"/>
                    <a:pt x="14225" y="1155"/>
                    <a:pt x="14195" y="1155"/>
                  </a:cubicBezTo>
                  <a:cubicBezTo>
                    <a:pt x="14013" y="1155"/>
                    <a:pt x="13891" y="973"/>
                    <a:pt x="13709" y="942"/>
                  </a:cubicBezTo>
                  <a:cubicBezTo>
                    <a:pt x="13587" y="942"/>
                    <a:pt x="13496" y="851"/>
                    <a:pt x="13466" y="760"/>
                  </a:cubicBezTo>
                  <a:cubicBezTo>
                    <a:pt x="13435" y="669"/>
                    <a:pt x="13374" y="578"/>
                    <a:pt x="13283" y="578"/>
                  </a:cubicBezTo>
                  <a:cubicBezTo>
                    <a:pt x="13101" y="547"/>
                    <a:pt x="12918" y="517"/>
                    <a:pt x="12736" y="456"/>
                  </a:cubicBezTo>
                  <a:cubicBezTo>
                    <a:pt x="12584" y="395"/>
                    <a:pt x="12371" y="426"/>
                    <a:pt x="12250" y="517"/>
                  </a:cubicBezTo>
                  <a:cubicBezTo>
                    <a:pt x="12128" y="578"/>
                    <a:pt x="12037" y="517"/>
                    <a:pt x="12037" y="365"/>
                  </a:cubicBezTo>
                  <a:cubicBezTo>
                    <a:pt x="12037" y="304"/>
                    <a:pt x="12067" y="243"/>
                    <a:pt x="12007" y="243"/>
                  </a:cubicBezTo>
                  <a:cubicBezTo>
                    <a:pt x="11763" y="182"/>
                    <a:pt x="11520" y="122"/>
                    <a:pt x="11277" y="61"/>
                  </a:cubicBezTo>
                  <a:cubicBezTo>
                    <a:pt x="11186" y="61"/>
                    <a:pt x="11095" y="61"/>
                    <a:pt x="11034" y="61"/>
                  </a:cubicBezTo>
                  <a:cubicBezTo>
                    <a:pt x="10912" y="61"/>
                    <a:pt x="10852" y="152"/>
                    <a:pt x="10852" y="243"/>
                  </a:cubicBezTo>
                  <a:cubicBezTo>
                    <a:pt x="10821" y="395"/>
                    <a:pt x="10821" y="547"/>
                    <a:pt x="10791" y="699"/>
                  </a:cubicBezTo>
                  <a:cubicBezTo>
                    <a:pt x="10791" y="730"/>
                    <a:pt x="10760" y="730"/>
                    <a:pt x="10730" y="760"/>
                  </a:cubicBezTo>
                  <a:cubicBezTo>
                    <a:pt x="10700" y="760"/>
                    <a:pt x="10639" y="730"/>
                    <a:pt x="10639" y="699"/>
                  </a:cubicBezTo>
                  <a:cubicBezTo>
                    <a:pt x="10639" y="608"/>
                    <a:pt x="10639" y="547"/>
                    <a:pt x="10639" y="486"/>
                  </a:cubicBezTo>
                  <a:lnTo>
                    <a:pt x="10639" y="426"/>
                  </a:lnTo>
                  <a:cubicBezTo>
                    <a:pt x="10639" y="395"/>
                    <a:pt x="10578" y="334"/>
                    <a:pt x="10548" y="334"/>
                  </a:cubicBezTo>
                  <a:cubicBezTo>
                    <a:pt x="10335" y="365"/>
                    <a:pt x="10274" y="243"/>
                    <a:pt x="10152" y="122"/>
                  </a:cubicBezTo>
                  <a:cubicBezTo>
                    <a:pt x="10092" y="31"/>
                    <a:pt x="9940" y="0"/>
                    <a:pt x="9848" y="61"/>
                  </a:cubicBezTo>
                  <a:cubicBezTo>
                    <a:pt x="9727" y="91"/>
                    <a:pt x="9666" y="213"/>
                    <a:pt x="9666" y="334"/>
                  </a:cubicBezTo>
                  <a:cubicBezTo>
                    <a:pt x="9666" y="426"/>
                    <a:pt x="9696" y="517"/>
                    <a:pt x="9696" y="578"/>
                  </a:cubicBezTo>
                  <a:cubicBezTo>
                    <a:pt x="9696" y="578"/>
                    <a:pt x="9696" y="638"/>
                    <a:pt x="9666" y="638"/>
                  </a:cubicBezTo>
                  <a:cubicBezTo>
                    <a:pt x="9636" y="638"/>
                    <a:pt x="9636" y="638"/>
                    <a:pt x="9605" y="638"/>
                  </a:cubicBezTo>
                  <a:cubicBezTo>
                    <a:pt x="9544" y="517"/>
                    <a:pt x="9484" y="395"/>
                    <a:pt x="9423" y="274"/>
                  </a:cubicBezTo>
                  <a:cubicBezTo>
                    <a:pt x="9332" y="152"/>
                    <a:pt x="9149" y="182"/>
                    <a:pt x="9089" y="304"/>
                  </a:cubicBezTo>
                  <a:cubicBezTo>
                    <a:pt x="9028" y="456"/>
                    <a:pt x="9028" y="456"/>
                    <a:pt x="8937" y="426"/>
                  </a:cubicBezTo>
                  <a:cubicBezTo>
                    <a:pt x="8906" y="426"/>
                    <a:pt x="8876" y="395"/>
                    <a:pt x="8876" y="395"/>
                  </a:cubicBezTo>
                  <a:cubicBezTo>
                    <a:pt x="8724" y="365"/>
                    <a:pt x="8602" y="426"/>
                    <a:pt x="8633" y="547"/>
                  </a:cubicBezTo>
                  <a:cubicBezTo>
                    <a:pt x="8693" y="699"/>
                    <a:pt x="8602" y="851"/>
                    <a:pt x="8481" y="942"/>
                  </a:cubicBezTo>
                  <a:cubicBezTo>
                    <a:pt x="8420" y="973"/>
                    <a:pt x="8420" y="1094"/>
                    <a:pt x="8359" y="1155"/>
                  </a:cubicBezTo>
                  <a:cubicBezTo>
                    <a:pt x="8268" y="1246"/>
                    <a:pt x="8146" y="1246"/>
                    <a:pt x="8055" y="1155"/>
                  </a:cubicBezTo>
                  <a:cubicBezTo>
                    <a:pt x="7994" y="942"/>
                    <a:pt x="7903" y="760"/>
                    <a:pt x="7812" y="608"/>
                  </a:cubicBezTo>
                  <a:cubicBezTo>
                    <a:pt x="7751" y="547"/>
                    <a:pt x="7660" y="517"/>
                    <a:pt x="7569" y="486"/>
                  </a:cubicBezTo>
                  <a:cubicBezTo>
                    <a:pt x="7478" y="486"/>
                    <a:pt x="7386" y="547"/>
                    <a:pt x="7386" y="638"/>
                  </a:cubicBezTo>
                  <a:cubicBezTo>
                    <a:pt x="7356" y="790"/>
                    <a:pt x="7295" y="851"/>
                    <a:pt x="7174" y="882"/>
                  </a:cubicBezTo>
                  <a:cubicBezTo>
                    <a:pt x="7113" y="882"/>
                    <a:pt x="7082" y="882"/>
                    <a:pt x="7052" y="912"/>
                  </a:cubicBezTo>
                  <a:cubicBezTo>
                    <a:pt x="7022" y="942"/>
                    <a:pt x="6961" y="1003"/>
                    <a:pt x="6991" y="1034"/>
                  </a:cubicBezTo>
                  <a:cubicBezTo>
                    <a:pt x="7022" y="1186"/>
                    <a:pt x="7113" y="1338"/>
                    <a:pt x="7174" y="1520"/>
                  </a:cubicBezTo>
                  <a:lnTo>
                    <a:pt x="7204" y="1520"/>
                  </a:lnTo>
                  <a:lnTo>
                    <a:pt x="7204" y="1550"/>
                  </a:lnTo>
                  <a:lnTo>
                    <a:pt x="7143" y="1520"/>
                  </a:lnTo>
                  <a:lnTo>
                    <a:pt x="7143" y="1520"/>
                  </a:lnTo>
                  <a:cubicBezTo>
                    <a:pt x="7052" y="1550"/>
                    <a:pt x="6930" y="1489"/>
                    <a:pt x="6870" y="1398"/>
                  </a:cubicBezTo>
                  <a:cubicBezTo>
                    <a:pt x="6839" y="1338"/>
                    <a:pt x="6748" y="1277"/>
                    <a:pt x="6657" y="1307"/>
                  </a:cubicBezTo>
                  <a:cubicBezTo>
                    <a:pt x="6596" y="1338"/>
                    <a:pt x="6505" y="1338"/>
                    <a:pt x="6475" y="1277"/>
                  </a:cubicBezTo>
                  <a:cubicBezTo>
                    <a:pt x="6414" y="1216"/>
                    <a:pt x="6383" y="1155"/>
                    <a:pt x="6353" y="1094"/>
                  </a:cubicBezTo>
                  <a:cubicBezTo>
                    <a:pt x="6323" y="1064"/>
                    <a:pt x="6201" y="1003"/>
                    <a:pt x="6110" y="1064"/>
                  </a:cubicBezTo>
                  <a:cubicBezTo>
                    <a:pt x="6049" y="1125"/>
                    <a:pt x="5988" y="1186"/>
                    <a:pt x="5927" y="1246"/>
                  </a:cubicBezTo>
                  <a:cubicBezTo>
                    <a:pt x="5897" y="1307"/>
                    <a:pt x="5836" y="1307"/>
                    <a:pt x="5806" y="1246"/>
                  </a:cubicBezTo>
                  <a:cubicBezTo>
                    <a:pt x="5745" y="1186"/>
                    <a:pt x="5623" y="1125"/>
                    <a:pt x="5502" y="1155"/>
                  </a:cubicBezTo>
                  <a:cubicBezTo>
                    <a:pt x="5259" y="1216"/>
                    <a:pt x="5016" y="1307"/>
                    <a:pt x="4803" y="1429"/>
                  </a:cubicBezTo>
                  <a:cubicBezTo>
                    <a:pt x="4742" y="1459"/>
                    <a:pt x="4712" y="1520"/>
                    <a:pt x="4651" y="1581"/>
                  </a:cubicBezTo>
                  <a:cubicBezTo>
                    <a:pt x="4560" y="1672"/>
                    <a:pt x="4590" y="1824"/>
                    <a:pt x="4712" y="1915"/>
                  </a:cubicBezTo>
                  <a:cubicBezTo>
                    <a:pt x="4742" y="1945"/>
                    <a:pt x="4772" y="1945"/>
                    <a:pt x="4833" y="1945"/>
                  </a:cubicBezTo>
                  <a:lnTo>
                    <a:pt x="4864" y="1945"/>
                  </a:lnTo>
                  <a:cubicBezTo>
                    <a:pt x="4894" y="1915"/>
                    <a:pt x="4924" y="1885"/>
                    <a:pt x="4955" y="1824"/>
                  </a:cubicBezTo>
                  <a:cubicBezTo>
                    <a:pt x="4985" y="1824"/>
                    <a:pt x="4985" y="1824"/>
                    <a:pt x="5016" y="1824"/>
                  </a:cubicBezTo>
                  <a:cubicBezTo>
                    <a:pt x="5046" y="1854"/>
                    <a:pt x="5046" y="1915"/>
                    <a:pt x="5016" y="1915"/>
                  </a:cubicBezTo>
                  <a:cubicBezTo>
                    <a:pt x="4955" y="1945"/>
                    <a:pt x="4924" y="1945"/>
                    <a:pt x="4864" y="1945"/>
                  </a:cubicBezTo>
                  <a:cubicBezTo>
                    <a:pt x="4864" y="1976"/>
                    <a:pt x="4864" y="1976"/>
                    <a:pt x="4864" y="1976"/>
                  </a:cubicBezTo>
                  <a:lnTo>
                    <a:pt x="4864" y="1976"/>
                  </a:lnTo>
                  <a:cubicBezTo>
                    <a:pt x="4894" y="2067"/>
                    <a:pt x="4894" y="2158"/>
                    <a:pt x="4924" y="2219"/>
                  </a:cubicBezTo>
                  <a:cubicBezTo>
                    <a:pt x="4985" y="2401"/>
                    <a:pt x="4985" y="2401"/>
                    <a:pt x="4924" y="2432"/>
                  </a:cubicBezTo>
                  <a:cubicBezTo>
                    <a:pt x="4864" y="2493"/>
                    <a:pt x="4833" y="2523"/>
                    <a:pt x="4772" y="2584"/>
                  </a:cubicBezTo>
                  <a:cubicBezTo>
                    <a:pt x="4681" y="2736"/>
                    <a:pt x="4712" y="2857"/>
                    <a:pt x="4894" y="2979"/>
                  </a:cubicBezTo>
                  <a:lnTo>
                    <a:pt x="4985" y="3009"/>
                  </a:lnTo>
                  <a:lnTo>
                    <a:pt x="4924" y="3040"/>
                  </a:lnTo>
                  <a:lnTo>
                    <a:pt x="4772" y="3040"/>
                  </a:lnTo>
                  <a:cubicBezTo>
                    <a:pt x="4681" y="3070"/>
                    <a:pt x="4590" y="3192"/>
                    <a:pt x="4620" y="3283"/>
                  </a:cubicBezTo>
                  <a:cubicBezTo>
                    <a:pt x="4651" y="3465"/>
                    <a:pt x="4742" y="3648"/>
                    <a:pt x="4864" y="3769"/>
                  </a:cubicBezTo>
                  <a:cubicBezTo>
                    <a:pt x="4955" y="3860"/>
                    <a:pt x="5107" y="3921"/>
                    <a:pt x="5259" y="3891"/>
                  </a:cubicBezTo>
                  <a:lnTo>
                    <a:pt x="5259" y="3891"/>
                  </a:lnTo>
                  <a:cubicBezTo>
                    <a:pt x="5289" y="3891"/>
                    <a:pt x="5319" y="3891"/>
                    <a:pt x="5319" y="3860"/>
                  </a:cubicBezTo>
                  <a:cubicBezTo>
                    <a:pt x="5319" y="3891"/>
                    <a:pt x="5289" y="3891"/>
                    <a:pt x="5289" y="3921"/>
                  </a:cubicBezTo>
                  <a:lnTo>
                    <a:pt x="5289" y="3921"/>
                  </a:lnTo>
                  <a:cubicBezTo>
                    <a:pt x="5319" y="3982"/>
                    <a:pt x="5350" y="4073"/>
                    <a:pt x="5380" y="4134"/>
                  </a:cubicBezTo>
                  <a:cubicBezTo>
                    <a:pt x="5563" y="4316"/>
                    <a:pt x="5775" y="4438"/>
                    <a:pt x="6019" y="4468"/>
                  </a:cubicBezTo>
                  <a:cubicBezTo>
                    <a:pt x="6201" y="4468"/>
                    <a:pt x="6383" y="4438"/>
                    <a:pt x="6505" y="4347"/>
                  </a:cubicBezTo>
                  <a:lnTo>
                    <a:pt x="6505" y="4316"/>
                  </a:lnTo>
                  <a:cubicBezTo>
                    <a:pt x="6505" y="4286"/>
                    <a:pt x="6566" y="4286"/>
                    <a:pt x="6505" y="4347"/>
                  </a:cubicBezTo>
                  <a:lnTo>
                    <a:pt x="6505" y="4347"/>
                  </a:lnTo>
                  <a:cubicBezTo>
                    <a:pt x="6535" y="4407"/>
                    <a:pt x="6505" y="4499"/>
                    <a:pt x="6596" y="4559"/>
                  </a:cubicBezTo>
                  <a:cubicBezTo>
                    <a:pt x="6839" y="4742"/>
                    <a:pt x="7113" y="4803"/>
                    <a:pt x="7417" y="4742"/>
                  </a:cubicBezTo>
                  <a:cubicBezTo>
                    <a:pt x="7721" y="4711"/>
                    <a:pt x="8025" y="4590"/>
                    <a:pt x="8207" y="4347"/>
                  </a:cubicBezTo>
                  <a:cubicBezTo>
                    <a:pt x="8268" y="4255"/>
                    <a:pt x="8329" y="4225"/>
                    <a:pt x="8420" y="4225"/>
                  </a:cubicBezTo>
                  <a:cubicBezTo>
                    <a:pt x="8420" y="4195"/>
                    <a:pt x="8420" y="4195"/>
                    <a:pt x="8420" y="4195"/>
                  </a:cubicBezTo>
                  <a:lnTo>
                    <a:pt x="8420" y="4195"/>
                  </a:lnTo>
                  <a:lnTo>
                    <a:pt x="8389" y="4195"/>
                  </a:lnTo>
                  <a:lnTo>
                    <a:pt x="8359" y="4286"/>
                  </a:lnTo>
                  <a:cubicBezTo>
                    <a:pt x="8329" y="4316"/>
                    <a:pt x="8329" y="4316"/>
                    <a:pt x="8329" y="4347"/>
                  </a:cubicBezTo>
                  <a:cubicBezTo>
                    <a:pt x="8298" y="4438"/>
                    <a:pt x="8329" y="4529"/>
                    <a:pt x="8389" y="4559"/>
                  </a:cubicBezTo>
                  <a:cubicBezTo>
                    <a:pt x="8541" y="4620"/>
                    <a:pt x="8693" y="4590"/>
                    <a:pt x="8785" y="4681"/>
                  </a:cubicBezTo>
                  <a:lnTo>
                    <a:pt x="8815" y="4681"/>
                  </a:lnTo>
                  <a:lnTo>
                    <a:pt x="8815" y="4742"/>
                  </a:lnTo>
                  <a:lnTo>
                    <a:pt x="8785" y="4711"/>
                  </a:lnTo>
                  <a:lnTo>
                    <a:pt x="8785" y="4711"/>
                  </a:lnTo>
                  <a:cubicBezTo>
                    <a:pt x="8329" y="4651"/>
                    <a:pt x="7842" y="4711"/>
                    <a:pt x="7417" y="4894"/>
                  </a:cubicBezTo>
                  <a:cubicBezTo>
                    <a:pt x="7234" y="4985"/>
                    <a:pt x="7022" y="4985"/>
                    <a:pt x="6839" y="4924"/>
                  </a:cubicBezTo>
                  <a:cubicBezTo>
                    <a:pt x="6687" y="4894"/>
                    <a:pt x="6566" y="4863"/>
                    <a:pt x="6414" y="4833"/>
                  </a:cubicBezTo>
                  <a:cubicBezTo>
                    <a:pt x="6353" y="4863"/>
                    <a:pt x="6262" y="4894"/>
                    <a:pt x="6231" y="4985"/>
                  </a:cubicBezTo>
                  <a:cubicBezTo>
                    <a:pt x="6231" y="5167"/>
                    <a:pt x="6201" y="5350"/>
                    <a:pt x="6171" y="5532"/>
                  </a:cubicBezTo>
                  <a:cubicBezTo>
                    <a:pt x="6171" y="5593"/>
                    <a:pt x="6171" y="5623"/>
                    <a:pt x="6110" y="5593"/>
                  </a:cubicBezTo>
                  <a:cubicBezTo>
                    <a:pt x="6110" y="5593"/>
                    <a:pt x="6110" y="5562"/>
                    <a:pt x="6079" y="5562"/>
                  </a:cubicBezTo>
                  <a:cubicBezTo>
                    <a:pt x="6049" y="5107"/>
                    <a:pt x="5775" y="4742"/>
                    <a:pt x="5350" y="4559"/>
                  </a:cubicBezTo>
                  <a:lnTo>
                    <a:pt x="5289" y="4529"/>
                  </a:lnTo>
                  <a:cubicBezTo>
                    <a:pt x="5198" y="4468"/>
                    <a:pt x="5076" y="4468"/>
                    <a:pt x="4985" y="4559"/>
                  </a:cubicBezTo>
                  <a:lnTo>
                    <a:pt x="4590" y="4985"/>
                  </a:lnTo>
                  <a:cubicBezTo>
                    <a:pt x="4529" y="5076"/>
                    <a:pt x="4590" y="5167"/>
                    <a:pt x="4529" y="5228"/>
                  </a:cubicBezTo>
                  <a:close/>
                  <a:moveTo>
                    <a:pt x="3070" y="9514"/>
                  </a:moveTo>
                  <a:lnTo>
                    <a:pt x="3070" y="9484"/>
                  </a:lnTo>
                  <a:lnTo>
                    <a:pt x="3101" y="9484"/>
                  </a:lnTo>
                  <a:lnTo>
                    <a:pt x="3101" y="9514"/>
                  </a:lnTo>
                  <a:close/>
                  <a:moveTo>
                    <a:pt x="3405" y="8420"/>
                  </a:moveTo>
                  <a:lnTo>
                    <a:pt x="3374" y="8420"/>
                  </a:lnTo>
                  <a:lnTo>
                    <a:pt x="3374" y="8389"/>
                  </a:lnTo>
                  <a:lnTo>
                    <a:pt x="3405" y="8389"/>
                  </a:lnTo>
                  <a:close/>
                  <a:moveTo>
                    <a:pt x="4104" y="10000"/>
                  </a:moveTo>
                  <a:lnTo>
                    <a:pt x="4104" y="10000"/>
                  </a:lnTo>
                  <a:cubicBezTo>
                    <a:pt x="4104" y="10000"/>
                    <a:pt x="4104" y="10031"/>
                    <a:pt x="4073" y="10031"/>
                  </a:cubicBezTo>
                  <a:lnTo>
                    <a:pt x="4043" y="10061"/>
                  </a:lnTo>
                  <a:cubicBezTo>
                    <a:pt x="4012" y="10091"/>
                    <a:pt x="4012" y="10091"/>
                    <a:pt x="3982" y="10091"/>
                  </a:cubicBezTo>
                  <a:lnTo>
                    <a:pt x="4073" y="10031"/>
                  </a:lnTo>
                  <a:lnTo>
                    <a:pt x="4104" y="10000"/>
                  </a:lnTo>
                  <a:cubicBezTo>
                    <a:pt x="4104" y="9970"/>
                    <a:pt x="4104" y="9939"/>
                    <a:pt x="4104" y="9939"/>
                  </a:cubicBezTo>
                  <a:cubicBezTo>
                    <a:pt x="4104" y="9939"/>
                    <a:pt x="4104" y="9970"/>
                    <a:pt x="4104" y="10000"/>
                  </a:cubicBezTo>
                  <a:close/>
                  <a:moveTo>
                    <a:pt x="12554" y="4559"/>
                  </a:moveTo>
                  <a:cubicBezTo>
                    <a:pt x="12554" y="4559"/>
                    <a:pt x="12584" y="4559"/>
                    <a:pt x="12584" y="4559"/>
                  </a:cubicBezTo>
                  <a:lnTo>
                    <a:pt x="12584" y="4590"/>
                  </a:lnTo>
                  <a:cubicBezTo>
                    <a:pt x="12584" y="4590"/>
                    <a:pt x="12554" y="4590"/>
                    <a:pt x="12554" y="4590"/>
                  </a:cubicBezTo>
                  <a:cubicBezTo>
                    <a:pt x="12554" y="4590"/>
                    <a:pt x="12554" y="4559"/>
                    <a:pt x="12554" y="4559"/>
                  </a:cubicBezTo>
                  <a:close/>
                  <a:moveTo>
                    <a:pt x="5319" y="3800"/>
                  </a:moveTo>
                  <a:lnTo>
                    <a:pt x="5289" y="3830"/>
                  </a:lnTo>
                  <a:cubicBezTo>
                    <a:pt x="5289" y="3800"/>
                    <a:pt x="5289" y="3800"/>
                    <a:pt x="5319" y="3769"/>
                  </a:cubicBezTo>
                  <a:lnTo>
                    <a:pt x="5350" y="3769"/>
                  </a:lnTo>
                  <a:close/>
                  <a:moveTo>
                    <a:pt x="7356" y="7113"/>
                  </a:moveTo>
                  <a:lnTo>
                    <a:pt x="7356" y="7173"/>
                  </a:lnTo>
                  <a:lnTo>
                    <a:pt x="7326" y="7143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53;p88"/>
            <p:cNvSpPr/>
            <p:nvPr/>
          </p:nvSpPr>
          <p:spPr>
            <a:xfrm>
              <a:off x="4305623" y="1486009"/>
              <a:ext cx="310427" cy="428614"/>
            </a:xfrm>
            <a:custGeom>
              <a:avLst/>
              <a:gdLst/>
              <a:ahLst/>
              <a:cxnLst/>
              <a:rect l="l" t="t" r="r" b="b"/>
              <a:pathLst>
                <a:path w="10944" h="15108" extrusionOk="0">
                  <a:moveTo>
                    <a:pt x="2220" y="5472"/>
                  </a:moveTo>
                  <a:cubicBezTo>
                    <a:pt x="2493" y="5502"/>
                    <a:pt x="2706" y="5746"/>
                    <a:pt x="2980" y="5685"/>
                  </a:cubicBezTo>
                  <a:cubicBezTo>
                    <a:pt x="3010" y="5685"/>
                    <a:pt x="3040" y="5685"/>
                    <a:pt x="3040" y="5715"/>
                  </a:cubicBezTo>
                  <a:lnTo>
                    <a:pt x="3162" y="5776"/>
                  </a:lnTo>
                  <a:cubicBezTo>
                    <a:pt x="3253" y="5867"/>
                    <a:pt x="3344" y="5958"/>
                    <a:pt x="3466" y="6050"/>
                  </a:cubicBezTo>
                  <a:cubicBezTo>
                    <a:pt x="3527" y="6080"/>
                    <a:pt x="3587" y="6080"/>
                    <a:pt x="3648" y="6080"/>
                  </a:cubicBezTo>
                  <a:cubicBezTo>
                    <a:pt x="3709" y="6080"/>
                    <a:pt x="3739" y="5989"/>
                    <a:pt x="3800" y="5958"/>
                  </a:cubicBezTo>
                  <a:lnTo>
                    <a:pt x="3648" y="5776"/>
                  </a:lnTo>
                  <a:cubicBezTo>
                    <a:pt x="3557" y="5776"/>
                    <a:pt x="3466" y="5776"/>
                    <a:pt x="3435" y="5685"/>
                  </a:cubicBezTo>
                  <a:lnTo>
                    <a:pt x="3405" y="5685"/>
                  </a:lnTo>
                  <a:lnTo>
                    <a:pt x="3375" y="5654"/>
                  </a:lnTo>
                  <a:lnTo>
                    <a:pt x="3405" y="5654"/>
                  </a:lnTo>
                  <a:lnTo>
                    <a:pt x="3405" y="5654"/>
                  </a:lnTo>
                  <a:cubicBezTo>
                    <a:pt x="3496" y="5654"/>
                    <a:pt x="3587" y="5685"/>
                    <a:pt x="3648" y="5776"/>
                  </a:cubicBezTo>
                  <a:lnTo>
                    <a:pt x="3648" y="5776"/>
                  </a:lnTo>
                  <a:lnTo>
                    <a:pt x="3800" y="5928"/>
                  </a:lnTo>
                  <a:lnTo>
                    <a:pt x="3800" y="5928"/>
                  </a:lnTo>
                  <a:cubicBezTo>
                    <a:pt x="3891" y="5928"/>
                    <a:pt x="4013" y="5898"/>
                    <a:pt x="4104" y="5898"/>
                  </a:cubicBezTo>
                  <a:cubicBezTo>
                    <a:pt x="4287" y="5837"/>
                    <a:pt x="4408" y="5685"/>
                    <a:pt x="4378" y="5502"/>
                  </a:cubicBezTo>
                  <a:cubicBezTo>
                    <a:pt x="4378" y="5442"/>
                    <a:pt x="4378" y="5350"/>
                    <a:pt x="4347" y="5259"/>
                  </a:cubicBezTo>
                  <a:lnTo>
                    <a:pt x="4347" y="5259"/>
                  </a:lnTo>
                  <a:lnTo>
                    <a:pt x="4347" y="5229"/>
                  </a:lnTo>
                  <a:cubicBezTo>
                    <a:pt x="4226" y="5138"/>
                    <a:pt x="4226" y="5107"/>
                    <a:pt x="4347" y="4986"/>
                  </a:cubicBezTo>
                  <a:lnTo>
                    <a:pt x="4347" y="4986"/>
                  </a:lnTo>
                  <a:cubicBezTo>
                    <a:pt x="4347" y="4955"/>
                    <a:pt x="4347" y="4955"/>
                    <a:pt x="4378" y="4986"/>
                  </a:cubicBezTo>
                  <a:lnTo>
                    <a:pt x="4347" y="5016"/>
                  </a:lnTo>
                  <a:lnTo>
                    <a:pt x="4347" y="5016"/>
                  </a:lnTo>
                  <a:lnTo>
                    <a:pt x="4347" y="5259"/>
                  </a:lnTo>
                  <a:lnTo>
                    <a:pt x="4347" y="5259"/>
                  </a:lnTo>
                  <a:lnTo>
                    <a:pt x="4347" y="5290"/>
                  </a:lnTo>
                  <a:cubicBezTo>
                    <a:pt x="4469" y="5350"/>
                    <a:pt x="4621" y="5411"/>
                    <a:pt x="4742" y="5472"/>
                  </a:cubicBezTo>
                  <a:cubicBezTo>
                    <a:pt x="4773" y="5472"/>
                    <a:pt x="4803" y="5563"/>
                    <a:pt x="4803" y="5594"/>
                  </a:cubicBezTo>
                  <a:cubicBezTo>
                    <a:pt x="4803" y="5624"/>
                    <a:pt x="4803" y="5624"/>
                    <a:pt x="4803" y="5654"/>
                  </a:cubicBezTo>
                  <a:cubicBezTo>
                    <a:pt x="4742" y="5746"/>
                    <a:pt x="4712" y="5867"/>
                    <a:pt x="4712" y="5989"/>
                  </a:cubicBezTo>
                  <a:cubicBezTo>
                    <a:pt x="4712" y="6080"/>
                    <a:pt x="4834" y="6171"/>
                    <a:pt x="4864" y="6262"/>
                  </a:cubicBezTo>
                  <a:cubicBezTo>
                    <a:pt x="4894" y="6475"/>
                    <a:pt x="5016" y="6688"/>
                    <a:pt x="5168" y="6870"/>
                  </a:cubicBezTo>
                  <a:cubicBezTo>
                    <a:pt x="5198" y="6901"/>
                    <a:pt x="5168" y="6992"/>
                    <a:pt x="5107" y="7022"/>
                  </a:cubicBezTo>
                  <a:cubicBezTo>
                    <a:pt x="5046" y="7053"/>
                    <a:pt x="4986" y="7053"/>
                    <a:pt x="4925" y="7083"/>
                  </a:cubicBezTo>
                  <a:cubicBezTo>
                    <a:pt x="4864" y="7144"/>
                    <a:pt x="4834" y="7205"/>
                    <a:pt x="4834" y="7265"/>
                  </a:cubicBezTo>
                  <a:cubicBezTo>
                    <a:pt x="4834" y="7296"/>
                    <a:pt x="4864" y="7357"/>
                    <a:pt x="4894" y="7357"/>
                  </a:cubicBezTo>
                  <a:cubicBezTo>
                    <a:pt x="5077" y="7417"/>
                    <a:pt x="5259" y="7265"/>
                    <a:pt x="5411" y="7357"/>
                  </a:cubicBezTo>
                  <a:cubicBezTo>
                    <a:pt x="5442" y="7387"/>
                    <a:pt x="5472" y="7387"/>
                    <a:pt x="5472" y="7417"/>
                  </a:cubicBezTo>
                  <a:cubicBezTo>
                    <a:pt x="5502" y="7448"/>
                    <a:pt x="5502" y="7509"/>
                    <a:pt x="5442" y="7509"/>
                  </a:cubicBezTo>
                  <a:cubicBezTo>
                    <a:pt x="5381" y="7539"/>
                    <a:pt x="5320" y="7569"/>
                    <a:pt x="5259" y="7600"/>
                  </a:cubicBezTo>
                  <a:cubicBezTo>
                    <a:pt x="5229" y="7661"/>
                    <a:pt x="5198" y="7721"/>
                    <a:pt x="5259" y="7782"/>
                  </a:cubicBezTo>
                  <a:cubicBezTo>
                    <a:pt x="5290" y="7812"/>
                    <a:pt x="5320" y="7843"/>
                    <a:pt x="5350" y="7843"/>
                  </a:cubicBezTo>
                  <a:cubicBezTo>
                    <a:pt x="5411" y="7843"/>
                    <a:pt x="5442" y="7843"/>
                    <a:pt x="5502" y="7812"/>
                  </a:cubicBezTo>
                  <a:cubicBezTo>
                    <a:pt x="5685" y="7752"/>
                    <a:pt x="5806" y="7812"/>
                    <a:pt x="5867" y="7995"/>
                  </a:cubicBezTo>
                  <a:cubicBezTo>
                    <a:pt x="5867" y="8056"/>
                    <a:pt x="5898" y="8086"/>
                    <a:pt x="5958" y="8116"/>
                  </a:cubicBezTo>
                  <a:cubicBezTo>
                    <a:pt x="6171" y="8208"/>
                    <a:pt x="6171" y="8360"/>
                    <a:pt x="6141" y="8572"/>
                  </a:cubicBezTo>
                  <a:cubicBezTo>
                    <a:pt x="6110" y="8755"/>
                    <a:pt x="6110" y="9028"/>
                    <a:pt x="6080" y="9241"/>
                  </a:cubicBezTo>
                  <a:cubicBezTo>
                    <a:pt x="6080" y="9332"/>
                    <a:pt x="6019" y="9423"/>
                    <a:pt x="5928" y="9454"/>
                  </a:cubicBezTo>
                  <a:cubicBezTo>
                    <a:pt x="5776" y="9484"/>
                    <a:pt x="5654" y="9545"/>
                    <a:pt x="5594" y="9667"/>
                  </a:cubicBezTo>
                  <a:cubicBezTo>
                    <a:pt x="5442" y="9849"/>
                    <a:pt x="5259" y="10001"/>
                    <a:pt x="5077" y="10092"/>
                  </a:cubicBezTo>
                  <a:cubicBezTo>
                    <a:pt x="4682" y="10366"/>
                    <a:pt x="4590" y="10396"/>
                    <a:pt x="4803" y="10913"/>
                  </a:cubicBezTo>
                  <a:cubicBezTo>
                    <a:pt x="4803" y="10943"/>
                    <a:pt x="4773" y="11034"/>
                    <a:pt x="4773" y="11034"/>
                  </a:cubicBezTo>
                  <a:cubicBezTo>
                    <a:pt x="4530" y="11034"/>
                    <a:pt x="4317" y="11095"/>
                    <a:pt x="4104" y="11186"/>
                  </a:cubicBezTo>
                  <a:cubicBezTo>
                    <a:pt x="3891" y="11247"/>
                    <a:pt x="3648" y="11247"/>
                    <a:pt x="3466" y="11126"/>
                  </a:cubicBezTo>
                  <a:cubicBezTo>
                    <a:pt x="3344" y="11065"/>
                    <a:pt x="3223" y="10974"/>
                    <a:pt x="3101" y="10943"/>
                  </a:cubicBezTo>
                  <a:cubicBezTo>
                    <a:pt x="3040" y="10913"/>
                    <a:pt x="3010" y="10943"/>
                    <a:pt x="2980" y="10943"/>
                  </a:cubicBezTo>
                  <a:cubicBezTo>
                    <a:pt x="2858" y="11095"/>
                    <a:pt x="2736" y="11217"/>
                    <a:pt x="2584" y="11338"/>
                  </a:cubicBezTo>
                  <a:cubicBezTo>
                    <a:pt x="2524" y="11399"/>
                    <a:pt x="2493" y="11490"/>
                    <a:pt x="2432" y="11551"/>
                  </a:cubicBezTo>
                  <a:cubicBezTo>
                    <a:pt x="2372" y="11673"/>
                    <a:pt x="2402" y="11825"/>
                    <a:pt x="2493" y="11946"/>
                  </a:cubicBezTo>
                  <a:cubicBezTo>
                    <a:pt x="2645" y="12189"/>
                    <a:pt x="3010" y="12281"/>
                    <a:pt x="3283" y="12159"/>
                  </a:cubicBezTo>
                  <a:cubicBezTo>
                    <a:pt x="3344" y="12129"/>
                    <a:pt x="3435" y="12098"/>
                    <a:pt x="3527" y="12068"/>
                  </a:cubicBezTo>
                  <a:cubicBezTo>
                    <a:pt x="3587" y="12068"/>
                    <a:pt x="3618" y="12068"/>
                    <a:pt x="3648" y="12068"/>
                  </a:cubicBezTo>
                  <a:cubicBezTo>
                    <a:pt x="3891" y="12220"/>
                    <a:pt x="4135" y="12129"/>
                    <a:pt x="4378" y="12159"/>
                  </a:cubicBezTo>
                  <a:cubicBezTo>
                    <a:pt x="4499" y="12189"/>
                    <a:pt x="4590" y="12250"/>
                    <a:pt x="4651" y="12341"/>
                  </a:cubicBezTo>
                  <a:cubicBezTo>
                    <a:pt x="4742" y="12554"/>
                    <a:pt x="4834" y="12767"/>
                    <a:pt x="4955" y="12949"/>
                  </a:cubicBezTo>
                  <a:cubicBezTo>
                    <a:pt x="5046" y="13071"/>
                    <a:pt x="5107" y="13162"/>
                    <a:pt x="5016" y="13314"/>
                  </a:cubicBezTo>
                  <a:cubicBezTo>
                    <a:pt x="4986" y="13405"/>
                    <a:pt x="5016" y="13496"/>
                    <a:pt x="5046" y="13588"/>
                  </a:cubicBezTo>
                  <a:cubicBezTo>
                    <a:pt x="5168" y="13770"/>
                    <a:pt x="5350" y="13922"/>
                    <a:pt x="5533" y="14013"/>
                  </a:cubicBezTo>
                  <a:lnTo>
                    <a:pt x="5533" y="14013"/>
                  </a:lnTo>
                  <a:lnTo>
                    <a:pt x="5533" y="14013"/>
                  </a:lnTo>
                  <a:lnTo>
                    <a:pt x="5533" y="14013"/>
                  </a:lnTo>
                  <a:cubicBezTo>
                    <a:pt x="5685" y="14104"/>
                    <a:pt x="5837" y="14196"/>
                    <a:pt x="5928" y="14317"/>
                  </a:cubicBezTo>
                  <a:cubicBezTo>
                    <a:pt x="6080" y="14530"/>
                    <a:pt x="6323" y="14682"/>
                    <a:pt x="6566" y="14773"/>
                  </a:cubicBezTo>
                  <a:cubicBezTo>
                    <a:pt x="6718" y="14803"/>
                    <a:pt x="6809" y="14925"/>
                    <a:pt x="6931" y="14955"/>
                  </a:cubicBezTo>
                  <a:cubicBezTo>
                    <a:pt x="7053" y="15016"/>
                    <a:pt x="7174" y="15077"/>
                    <a:pt x="7296" y="15107"/>
                  </a:cubicBezTo>
                  <a:cubicBezTo>
                    <a:pt x="7326" y="15107"/>
                    <a:pt x="7387" y="15077"/>
                    <a:pt x="7417" y="15047"/>
                  </a:cubicBezTo>
                  <a:cubicBezTo>
                    <a:pt x="7478" y="14925"/>
                    <a:pt x="7478" y="14773"/>
                    <a:pt x="7417" y="14651"/>
                  </a:cubicBezTo>
                  <a:cubicBezTo>
                    <a:pt x="7265" y="14317"/>
                    <a:pt x="7053" y="13983"/>
                    <a:pt x="6779" y="13709"/>
                  </a:cubicBezTo>
                  <a:cubicBezTo>
                    <a:pt x="6688" y="13618"/>
                    <a:pt x="6627" y="13496"/>
                    <a:pt x="6657" y="13375"/>
                  </a:cubicBezTo>
                  <a:lnTo>
                    <a:pt x="6657" y="13375"/>
                  </a:lnTo>
                  <a:lnTo>
                    <a:pt x="6657" y="13344"/>
                  </a:lnTo>
                  <a:lnTo>
                    <a:pt x="6627" y="13314"/>
                  </a:lnTo>
                  <a:lnTo>
                    <a:pt x="6657" y="13314"/>
                  </a:lnTo>
                  <a:cubicBezTo>
                    <a:pt x="6657" y="13314"/>
                    <a:pt x="6657" y="13344"/>
                    <a:pt x="6657" y="13344"/>
                  </a:cubicBezTo>
                  <a:lnTo>
                    <a:pt x="6688" y="13344"/>
                  </a:lnTo>
                  <a:lnTo>
                    <a:pt x="6688" y="13344"/>
                  </a:lnTo>
                  <a:cubicBezTo>
                    <a:pt x="6901" y="13436"/>
                    <a:pt x="7083" y="13557"/>
                    <a:pt x="7205" y="13740"/>
                  </a:cubicBezTo>
                  <a:cubicBezTo>
                    <a:pt x="7326" y="13892"/>
                    <a:pt x="7478" y="13983"/>
                    <a:pt x="7630" y="14074"/>
                  </a:cubicBezTo>
                  <a:cubicBezTo>
                    <a:pt x="7782" y="14135"/>
                    <a:pt x="7873" y="14226"/>
                    <a:pt x="7904" y="14348"/>
                  </a:cubicBezTo>
                  <a:cubicBezTo>
                    <a:pt x="7964" y="14469"/>
                    <a:pt x="8056" y="14591"/>
                    <a:pt x="8116" y="14712"/>
                  </a:cubicBezTo>
                  <a:cubicBezTo>
                    <a:pt x="8147" y="14743"/>
                    <a:pt x="8177" y="14773"/>
                    <a:pt x="8208" y="14773"/>
                  </a:cubicBezTo>
                  <a:cubicBezTo>
                    <a:pt x="8268" y="14743"/>
                    <a:pt x="8299" y="14712"/>
                    <a:pt x="8268" y="14651"/>
                  </a:cubicBezTo>
                  <a:cubicBezTo>
                    <a:pt x="8177" y="14500"/>
                    <a:pt x="8177" y="14287"/>
                    <a:pt x="8299" y="14135"/>
                  </a:cubicBezTo>
                  <a:cubicBezTo>
                    <a:pt x="8360" y="14044"/>
                    <a:pt x="8451" y="13922"/>
                    <a:pt x="8572" y="13831"/>
                  </a:cubicBezTo>
                  <a:cubicBezTo>
                    <a:pt x="8664" y="13770"/>
                    <a:pt x="8694" y="13648"/>
                    <a:pt x="8633" y="13527"/>
                  </a:cubicBezTo>
                  <a:cubicBezTo>
                    <a:pt x="8633" y="13466"/>
                    <a:pt x="8633" y="13405"/>
                    <a:pt x="8603" y="13344"/>
                  </a:cubicBezTo>
                  <a:cubicBezTo>
                    <a:pt x="8512" y="13132"/>
                    <a:pt x="8451" y="12858"/>
                    <a:pt x="8481" y="12615"/>
                  </a:cubicBezTo>
                  <a:cubicBezTo>
                    <a:pt x="8481" y="12493"/>
                    <a:pt x="8420" y="12341"/>
                    <a:pt x="8299" y="12281"/>
                  </a:cubicBezTo>
                  <a:cubicBezTo>
                    <a:pt x="8177" y="12189"/>
                    <a:pt x="8056" y="12098"/>
                    <a:pt x="7934" y="11977"/>
                  </a:cubicBezTo>
                  <a:cubicBezTo>
                    <a:pt x="7873" y="11916"/>
                    <a:pt x="7843" y="11825"/>
                    <a:pt x="7843" y="11734"/>
                  </a:cubicBezTo>
                  <a:cubicBezTo>
                    <a:pt x="7873" y="11521"/>
                    <a:pt x="7812" y="11338"/>
                    <a:pt x="7691" y="11156"/>
                  </a:cubicBezTo>
                  <a:cubicBezTo>
                    <a:pt x="7660" y="11156"/>
                    <a:pt x="7660" y="11095"/>
                    <a:pt x="7660" y="11065"/>
                  </a:cubicBezTo>
                  <a:lnTo>
                    <a:pt x="7660" y="11065"/>
                  </a:lnTo>
                  <a:lnTo>
                    <a:pt x="7630" y="11034"/>
                  </a:lnTo>
                  <a:lnTo>
                    <a:pt x="7660" y="11034"/>
                  </a:lnTo>
                  <a:lnTo>
                    <a:pt x="7660" y="11034"/>
                  </a:lnTo>
                  <a:cubicBezTo>
                    <a:pt x="7721" y="11034"/>
                    <a:pt x="7752" y="11034"/>
                    <a:pt x="7782" y="11034"/>
                  </a:cubicBezTo>
                  <a:cubicBezTo>
                    <a:pt x="7995" y="11034"/>
                    <a:pt x="8025" y="11034"/>
                    <a:pt x="8056" y="10822"/>
                  </a:cubicBezTo>
                  <a:cubicBezTo>
                    <a:pt x="8086" y="10761"/>
                    <a:pt x="8116" y="10700"/>
                    <a:pt x="8147" y="10639"/>
                  </a:cubicBezTo>
                  <a:cubicBezTo>
                    <a:pt x="8177" y="10578"/>
                    <a:pt x="8268" y="10578"/>
                    <a:pt x="8299" y="10639"/>
                  </a:cubicBezTo>
                  <a:cubicBezTo>
                    <a:pt x="8390" y="10761"/>
                    <a:pt x="8481" y="10913"/>
                    <a:pt x="8572" y="11034"/>
                  </a:cubicBezTo>
                  <a:cubicBezTo>
                    <a:pt x="8724" y="11186"/>
                    <a:pt x="8785" y="11369"/>
                    <a:pt x="8815" y="11582"/>
                  </a:cubicBezTo>
                  <a:cubicBezTo>
                    <a:pt x="8815" y="11673"/>
                    <a:pt x="8846" y="11764"/>
                    <a:pt x="8876" y="11855"/>
                  </a:cubicBezTo>
                  <a:cubicBezTo>
                    <a:pt x="8876" y="11885"/>
                    <a:pt x="8907" y="11946"/>
                    <a:pt x="8937" y="11977"/>
                  </a:cubicBezTo>
                  <a:cubicBezTo>
                    <a:pt x="9059" y="12098"/>
                    <a:pt x="9211" y="12189"/>
                    <a:pt x="9393" y="12250"/>
                  </a:cubicBezTo>
                  <a:cubicBezTo>
                    <a:pt x="9423" y="12250"/>
                    <a:pt x="9484" y="12250"/>
                    <a:pt x="9484" y="12189"/>
                  </a:cubicBezTo>
                  <a:cubicBezTo>
                    <a:pt x="9545" y="12068"/>
                    <a:pt x="9575" y="11946"/>
                    <a:pt x="9606" y="11825"/>
                  </a:cubicBezTo>
                  <a:cubicBezTo>
                    <a:pt x="9636" y="11734"/>
                    <a:pt x="9697" y="11642"/>
                    <a:pt x="9788" y="11642"/>
                  </a:cubicBezTo>
                  <a:cubicBezTo>
                    <a:pt x="9849" y="11612"/>
                    <a:pt x="9910" y="11612"/>
                    <a:pt x="9971" y="11582"/>
                  </a:cubicBezTo>
                  <a:cubicBezTo>
                    <a:pt x="10274" y="11460"/>
                    <a:pt x="10396" y="11126"/>
                    <a:pt x="10700" y="10974"/>
                  </a:cubicBezTo>
                  <a:cubicBezTo>
                    <a:pt x="10791" y="10913"/>
                    <a:pt x="10852" y="10822"/>
                    <a:pt x="10913" y="10730"/>
                  </a:cubicBezTo>
                  <a:cubicBezTo>
                    <a:pt x="10943" y="10670"/>
                    <a:pt x="10943" y="10609"/>
                    <a:pt x="10913" y="10518"/>
                  </a:cubicBezTo>
                  <a:cubicBezTo>
                    <a:pt x="10882" y="10366"/>
                    <a:pt x="10761" y="10244"/>
                    <a:pt x="10609" y="10214"/>
                  </a:cubicBezTo>
                  <a:cubicBezTo>
                    <a:pt x="10518" y="10214"/>
                    <a:pt x="10426" y="10153"/>
                    <a:pt x="10366" y="10092"/>
                  </a:cubicBezTo>
                  <a:lnTo>
                    <a:pt x="10366" y="10092"/>
                  </a:lnTo>
                  <a:lnTo>
                    <a:pt x="10366" y="10062"/>
                  </a:lnTo>
                  <a:cubicBezTo>
                    <a:pt x="10335" y="10031"/>
                    <a:pt x="10335" y="9971"/>
                    <a:pt x="10366" y="9940"/>
                  </a:cubicBezTo>
                  <a:lnTo>
                    <a:pt x="10366" y="9940"/>
                  </a:lnTo>
                  <a:lnTo>
                    <a:pt x="10366" y="9910"/>
                  </a:lnTo>
                  <a:lnTo>
                    <a:pt x="10366" y="9910"/>
                  </a:lnTo>
                  <a:cubicBezTo>
                    <a:pt x="10335" y="9879"/>
                    <a:pt x="10335" y="9819"/>
                    <a:pt x="10274" y="9819"/>
                  </a:cubicBezTo>
                  <a:cubicBezTo>
                    <a:pt x="10244" y="9819"/>
                    <a:pt x="10214" y="9819"/>
                    <a:pt x="10153" y="9819"/>
                  </a:cubicBezTo>
                  <a:lnTo>
                    <a:pt x="10031" y="9819"/>
                  </a:lnTo>
                  <a:cubicBezTo>
                    <a:pt x="9940" y="9788"/>
                    <a:pt x="9879" y="9697"/>
                    <a:pt x="9910" y="9606"/>
                  </a:cubicBezTo>
                  <a:cubicBezTo>
                    <a:pt x="10001" y="9393"/>
                    <a:pt x="10001" y="9363"/>
                    <a:pt x="9879" y="9302"/>
                  </a:cubicBezTo>
                  <a:cubicBezTo>
                    <a:pt x="9758" y="9211"/>
                    <a:pt x="9636" y="9150"/>
                    <a:pt x="9667" y="8998"/>
                  </a:cubicBezTo>
                  <a:cubicBezTo>
                    <a:pt x="9545" y="8968"/>
                    <a:pt x="9393" y="8907"/>
                    <a:pt x="9271" y="8846"/>
                  </a:cubicBezTo>
                  <a:cubicBezTo>
                    <a:pt x="9180" y="8816"/>
                    <a:pt x="9089" y="8724"/>
                    <a:pt x="9059" y="8603"/>
                  </a:cubicBezTo>
                  <a:cubicBezTo>
                    <a:pt x="9028" y="8420"/>
                    <a:pt x="8846" y="8268"/>
                    <a:pt x="8664" y="8238"/>
                  </a:cubicBezTo>
                  <a:cubicBezTo>
                    <a:pt x="8572" y="8208"/>
                    <a:pt x="8542" y="8116"/>
                    <a:pt x="8603" y="8056"/>
                  </a:cubicBezTo>
                  <a:cubicBezTo>
                    <a:pt x="8755" y="7904"/>
                    <a:pt x="8876" y="7782"/>
                    <a:pt x="8846" y="7539"/>
                  </a:cubicBezTo>
                  <a:cubicBezTo>
                    <a:pt x="8846" y="7478"/>
                    <a:pt x="8876" y="7478"/>
                    <a:pt x="8937" y="7478"/>
                  </a:cubicBezTo>
                  <a:cubicBezTo>
                    <a:pt x="9028" y="7539"/>
                    <a:pt x="9150" y="7569"/>
                    <a:pt x="9241" y="7569"/>
                  </a:cubicBezTo>
                  <a:cubicBezTo>
                    <a:pt x="9332" y="7600"/>
                    <a:pt x="9393" y="7569"/>
                    <a:pt x="9423" y="7509"/>
                  </a:cubicBezTo>
                  <a:cubicBezTo>
                    <a:pt x="9454" y="7448"/>
                    <a:pt x="9423" y="7387"/>
                    <a:pt x="9423" y="7326"/>
                  </a:cubicBezTo>
                  <a:cubicBezTo>
                    <a:pt x="9423" y="7296"/>
                    <a:pt x="9423" y="7265"/>
                    <a:pt x="9393" y="7265"/>
                  </a:cubicBezTo>
                  <a:cubicBezTo>
                    <a:pt x="9271" y="7144"/>
                    <a:pt x="9241" y="7053"/>
                    <a:pt x="9363" y="6901"/>
                  </a:cubicBezTo>
                  <a:cubicBezTo>
                    <a:pt x="9454" y="6809"/>
                    <a:pt x="9484" y="6657"/>
                    <a:pt x="9423" y="6536"/>
                  </a:cubicBezTo>
                  <a:cubicBezTo>
                    <a:pt x="9332" y="6353"/>
                    <a:pt x="9271" y="6171"/>
                    <a:pt x="9211" y="5958"/>
                  </a:cubicBezTo>
                  <a:cubicBezTo>
                    <a:pt x="9180" y="5654"/>
                    <a:pt x="8907" y="5411"/>
                    <a:pt x="8603" y="5381"/>
                  </a:cubicBezTo>
                  <a:cubicBezTo>
                    <a:pt x="8451" y="5350"/>
                    <a:pt x="8360" y="5259"/>
                    <a:pt x="8329" y="5107"/>
                  </a:cubicBezTo>
                  <a:cubicBezTo>
                    <a:pt x="8329" y="5077"/>
                    <a:pt x="8238" y="5046"/>
                    <a:pt x="8177" y="5016"/>
                  </a:cubicBezTo>
                  <a:lnTo>
                    <a:pt x="8177" y="5016"/>
                  </a:lnTo>
                  <a:lnTo>
                    <a:pt x="8147" y="5046"/>
                  </a:lnTo>
                  <a:lnTo>
                    <a:pt x="8177" y="4986"/>
                  </a:lnTo>
                  <a:lnTo>
                    <a:pt x="8177" y="4986"/>
                  </a:lnTo>
                  <a:cubicBezTo>
                    <a:pt x="8238" y="4864"/>
                    <a:pt x="8238" y="4682"/>
                    <a:pt x="8177" y="4530"/>
                  </a:cubicBezTo>
                  <a:cubicBezTo>
                    <a:pt x="8116" y="4439"/>
                    <a:pt x="8056" y="4347"/>
                    <a:pt x="7995" y="4256"/>
                  </a:cubicBezTo>
                  <a:cubicBezTo>
                    <a:pt x="7904" y="4135"/>
                    <a:pt x="7752" y="4104"/>
                    <a:pt x="7630" y="4195"/>
                  </a:cubicBezTo>
                  <a:cubicBezTo>
                    <a:pt x="7478" y="4256"/>
                    <a:pt x="7448" y="4256"/>
                    <a:pt x="7387" y="4165"/>
                  </a:cubicBezTo>
                  <a:cubicBezTo>
                    <a:pt x="7326" y="3952"/>
                    <a:pt x="7205" y="4013"/>
                    <a:pt x="7083" y="4013"/>
                  </a:cubicBezTo>
                  <a:cubicBezTo>
                    <a:pt x="7053" y="4013"/>
                    <a:pt x="7022" y="4013"/>
                    <a:pt x="6992" y="4013"/>
                  </a:cubicBezTo>
                  <a:cubicBezTo>
                    <a:pt x="6961" y="3983"/>
                    <a:pt x="6992" y="3952"/>
                    <a:pt x="6992" y="3922"/>
                  </a:cubicBezTo>
                  <a:cubicBezTo>
                    <a:pt x="7053" y="3861"/>
                    <a:pt x="7113" y="3770"/>
                    <a:pt x="7174" y="3709"/>
                  </a:cubicBezTo>
                  <a:cubicBezTo>
                    <a:pt x="7174" y="3648"/>
                    <a:pt x="7174" y="3618"/>
                    <a:pt x="7174" y="3557"/>
                  </a:cubicBezTo>
                  <a:cubicBezTo>
                    <a:pt x="7113" y="3527"/>
                    <a:pt x="7053" y="3496"/>
                    <a:pt x="7022" y="3436"/>
                  </a:cubicBezTo>
                  <a:cubicBezTo>
                    <a:pt x="6992" y="3375"/>
                    <a:pt x="7053" y="3284"/>
                    <a:pt x="7053" y="3192"/>
                  </a:cubicBezTo>
                  <a:cubicBezTo>
                    <a:pt x="7053" y="3071"/>
                    <a:pt x="7022" y="2949"/>
                    <a:pt x="6931" y="2888"/>
                  </a:cubicBezTo>
                  <a:cubicBezTo>
                    <a:pt x="6718" y="2706"/>
                    <a:pt x="6505" y="2554"/>
                    <a:pt x="6293" y="2402"/>
                  </a:cubicBezTo>
                  <a:lnTo>
                    <a:pt x="6293" y="2402"/>
                  </a:lnTo>
                  <a:lnTo>
                    <a:pt x="6293" y="2402"/>
                  </a:lnTo>
                  <a:lnTo>
                    <a:pt x="6293" y="2432"/>
                  </a:lnTo>
                  <a:cubicBezTo>
                    <a:pt x="6110" y="2402"/>
                    <a:pt x="5898" y="2463"/>
                    <a:pt x="5715" y="2584"/>
                  </a:cubicBezTo>
                  <a:cubicBezTo>
                    <a:pt x="5563" y="2676"/>
                    <a:pt x="5350" y="2676"/>
                    <a:pt x="5198" y="2584"/>
                  </a:cubicBezTo>
                  <a:cubicBezTo>
                    <a:pt x="5077" y="2524"/>
                    <a:pt x="4925" y="2524"/>
                    <a:pt x="4803" y="2645"/>
                  </a:cubicBezTo>
                  <a:cubicBezTo>
                    <a:pt x="4803" y="2645"/>
                    <a:pt x="4803" y="2645"/>
                    <a:pt x="4803" y="2676"/>
                  </a:cubicBezTo>
                  <a:cubicBezTo>
                    <a:pt x="4773" y="2676"/>
                    <a:pt x="4742" y="2706"/>
                    <a:pt x="4742" y="2706"/>
                  </a:cubicBezTo>
                  <a:lnTo>
                    <a:pt x="4803" y="2645"/>
                  </a:lnTo>
                  <a:lnTo>
                    <a:pt x="4803" y="2645"/>
                  </a:lnTo>
                  <a:cubicBezTo>
                    <a:pt x="4834" y="2524"/>
                    <a:pt x="4864" y="2402"/>
                    <a:pt x="4894" y="2311"/>
                  </a:cubicBezTo>
                  <a:cubicBezTo>
                    <a:pt x="5016" y="2007"/>
                    <a:pt x="5077" y="1703"/>
                    <a:pt x="5107" y="1399"/>
                  </a:cubicBezTo>
                  <a:cubicBezTo>
                    <a:pt x="5107" y="1308"/>
                    <a:pt x="5138" y="1247"/>
                    <a:pt x="5198" y="1186"/>
                  </a:cubicBezTo>
                  <a:lnTo>
                    <a:pt x="5198" y="1065"/>
                  </a:lnTo>
                  <a:cubicBezTo>
                    <a:pt x="5198" y="791"/>
                    <a:pt x="5107" y="730"/>
                    <a:pt x="4894" y="670"/>
                  </a:cubicBezTo>
                  <a:cubicBezTo>
                    <a:pt x="4773" y="639"/>
                    <a:pt x="4682" y="639"/>
                    <a:pt x="4560" y="670"/>
                  </a:cubicBezTo>
                  <a:cubicBezTo>
                    <a:pt x="4317" y="761"/>
                    <a:pt x="4043" y="852"/>
                    <a:pt x="3770" y="882"/>
                  </a:cubicBezTo>
                  <a:cubicBezTo>
                    <a:pt x="3557" y="882"/>
                    <a:pt x="3314" y="973"/>
                    <a:pt x="3192" y="1156"/>
                  </a:cubicBezTo>
                  <a:cubicBezTo>
                    <a:pt x="3101" y="1247"/>
                    <a:pt x="3010" y="1308"/>
                    <a:pt x="2919" y="1369"/>
                  </a:cubicBezTo>
                  <a:cubicBezTo>
                    <a:pt x="2706" y="1581"/>
                    <a:pt x="2645" y="1916"/>
                    <a:pt x="2736" y="2189"/>
                  </a:cubicBezTo>
                  <a:cubicBezTo>
                    <a:pt x="2767" y="2250"/>
                    <a:pt x="2767" y="2311"/>
                    <a:pt x="2676" y="2341"/>
                  </a:cubicBezTo>
                  <a:cubicBezTo>
                    <a:pt x="2584" y="2372"/>
                    <a:pt x="2463" y="2432"/>
                    <a:pt x="2402" y="2493"/>
                  </a:cubicBezTo>
                  <a:cubicBezTo>
                    <a:pt x="2280" y="2554"/>
                    <a:pt x="2220" y="2676"/>
                    <a:pt x="2280" y="2797"/>
                  </a:cubicBezTo>
                  <a:cubicBezTo>
                    <a:pt x="2311" y="2919"/>
                    <a:pt x="2341" y="3040"/>
                    <a:pt x="2372" y="3162"/>
                  </a:cubicBezTo>
                  <a:cubicBezTo>
                    <a:pt x="2402" y="3223"/>
                    <a:pt x="2402" y="3253"/>
                    <a:pt x="2402" y="3314"/>
                  </a:cubicBezTo>
                  <a:cubicBezTo>
                    <a:pt x="2402" y="3314"/>
                    <a:pt x="2402" y="3344"/>
                    <a:pt x="2372" y="3344"/>
                  </a:cubicBezTo>
                  <a:cubicBezTo>
                    <a:pt x="2341" y="3375"/>
                    <a:pt x="2280" y="3405"/>
                    <a:pt x="2250" y="3375"/>
                  </a:cubicBezTo>
                  <a:cubicBezTo>
                    <a:pt x="2068" y="3162"/>
                    <a:pt x="1976" y="2858"/>
                    <a:pt x="2037" y="2584"/>
                  </a:cubicBezTo>
                  <a:cubicBezTo>
                    <a:pt x="2037" y="2554"/>
                    <a:pt x="2037" y="2524"/>
                    <a:pt x="2068" y="2493"/>
                  </a:cubicBezTo>
                  <a:cubicBezTo>
                    <a:pt x="2098" y="2432"/>
                    <a:pt x="2159" y="2341"/>
                    <a:pt x="2189" y="2280"/>
                  </a:cubicBezTo>
                  <a:cubicBezTo>
                    <a:pt x="2311" y="2129"/>
                    <a:pt x="2372" y="1946"/>
                    <a:pt x="2341" y="1764"/>
                  </a:cubicBezTo>
                  <a:cubicBezTo>
                    <a:pt x="2341" y="1642"/>
                    <a:pt x="2372" y="1521"/>
                    <a:pt x="2463" y="1460"/>
                  </a:cubicBezTo>
                  <a:cubicBezTo>
                    <a:pt x="2524" y="1399"/>
                    <a:pt x="2615" y="1338"/>
                    <a:pt x="2676" y="1277"/>
                  </a:cubicBezTo>
                  <a:cubicBezTo>
                    <a:pt x="2919" y="973"/>
                    <a:pt x="3223" y="730"/>
                    <a:pt x="3587" y="578"/>
                  </a:cubicBezTo>
                  <a:cubicBezTo>
                    <a:pt x="3618" y="548"/>
                    <a:pt x="3648" y="518"/>
                    <a:pt x="3679" y="487"/>
                  </a:cubicBezTo>
                  <a:cubicBezTo>
                    <a:pt x="3679" y="457"/>
                    <a:pt x="3709" y="396"/>
                    <a:pt x="3679" y="366"/>
                  </a:cubicBezTo>
                  <a:cubicBezTo>
                    <a:pt x="3618" y="305"/>
                    <a:pt x="3557" y="244"/>
                    <a:pt x="3466" y="183"/>
                  </a:cubicBezTo>
                  <a:cubicBezTo>
                    <a:pt x="3040" y="1"/>
                    <a:pt x="2554" y="62"/>
                    <a:pt x="2189" y="305"/>
                  </a:cubicBezTo>
                  <a:cubicBezTo>
                    <a:pt x="1976" y="457"/>
                    <a:pt x="1794" y="578"/>
                    <a:pt x="1642" y="730"/>
                  </a:cubicBezTo>
                  <a:cubicBezTo>
                    <a:pt x="1369" y="943"/>
                    <a:pt x="1247" y="1277"/>
                    <a:pt x="943" y="1460"/>
                  </a:cubicBezTo>
                  <a:cubicBezTo>
                    <a:pt x="882" y="1490"/>
                    <a:pt x="852" y="1521"/>
                    <a:pt x="852" y="1551"/>
                  </a:cubicBezTo>
                  <a:cubicBezTo>
                    <a:pt x="791" y="1642"/>
                    <a:pt x="730" y="1703"/>
                    <a:pt x="700" y="1794"/>
                  </a:cubicBezTo>
                  <a:cubicBezTo>
                    <a:pt x="669" y="1885"/>
                    <a:pt x="639" y="1977"/>
                    <a:pt x="578" y="2037"/>
                  </a:cubicBezTo>
                  <a:cubicBezTo>
                    <a:pt x="365" y="2280"/>
                    <a:pt x="183" y="2584"/>
                    <a:pt x="62" y="2919"/>
                  </a:cubicBezTo>
                  <a:cubicBezTo>
                    <a:pt x="1" y="3071"/>
                    <a:pt x="92" y="3253"/>
                    <a:pt x="244" y="3284"/>
                  </a:cubicBezTo>
                  <a:cubicBezTo>
                    <a:pt x="396" y="3375"/>
                    <a:pt x="578" y="3436"/>
                    <a:pt x="730" y="3496"/>
                  </a:cubicBezTo>
                  <a:cubicBezTo>
                    <a:pt x="791" y="3527"/>
                    <a:pt x="852" y="3587"/>
                    <a:pt x="882" y="3648"/>
                  </a:cubicBezTo>
                  <a:cubicBezTo>
                    <a:pt x="882" y="3679"/>
                    <a:pt x="882" y="3709"/>
                    <a:pt x="882" y="3770"/>
                  </a:cubicBezTo>
                  <a:cubicBezTo>
                    <a:pt x="852" y="3800"/>
                    <a:pt x="821" y="3800"/>
                    <a:pt x="761" y="3800"/>
                  </a:cubicBezTo>
                  <a:cubicBezTo>
                    <a:pt x="639" y="3739"/>
                    <a:pt x="548" y="3648"/>
                    <a:pt x="426" y="3587"/>
                  </a:cubicBezTo>
                  <a:cubicBezTo>
                    <a:pt x="244" y="3527"/>
                    <a:pt x="62" y="3648"/>
                    <a:pt x="31" y="3831"/>
                  </a:cubicBezTo>
                  <a:cubicBezTo>
                    <a:pt x="31" y="3952"/>
                    <a:pt x="31" y="4043"/>
                    <a:pt x="31" y="4165"/>
                  </a:cubicBezTo>
                  <a:cubicBezTo>
                    <a:pt x="62" y="4317"/>
                    <a:pt x="153" y="4469"/>
                    <a:pt x="274" y="4591"/>
                  </a:cubicBezTo>
                  <a:cubicBezTo>
                    <a:pt x="335" y="4682"/>
                    <a:pt x="457" y="4682"/>
                    <a:pt x="578" y="4682"/>
                  </a:cubicBezTo>
                  <a:cubicBezTo>
                    <a:pt x="669" y="4712"/>
                    <a:pt x="700" y="4682"/>
                    <a:pt x="761" y="4712"/>
                  </a:cubicBezTo>
                  <a:cubicBezTo>
                    <a:pt x="882" y="4743"/>
                    <a:pt x="973" y="4834"/>
                    <a:pt x="973" y="4955"/>
                  </a:cubicBezTo>
                  <a:cubicBezTo>
                    <a:pt x="1065" y="5107"/>
                    <a:pt x="1247" y="5168"/>
                    <a:pt x="1399" y="5168"/>
                  </a:cubicBezTo>
                  <a:cubicBezTo>
                    <a:pt x="1551" y="5138"/>
                    <a:pt x="1642" y="5229"/>
                    <a:pt x="1642" y="5350"/>
                  </a:cubicBezTo>
                  <a:cubicBezTo>
                    <a:pt x="1794" y="5381"/>
                    <a:pt x="1946" y="5411"/>
                    <a:pt x="2068" y="5502"/>
                  </a:cubicBezTo>
                  <a:cubicBezTo>
                    <a:pt x="2098" y="5472"/>
                    <a:pt x="2159" y="5472"/>
                    <a:pt x="2220" y="5472"/>
                  </a:cubicBezTo>
                  <a:close/>
                  <a:moveTo>
                    <a:pt x="5654" y="12068"/>
                  </a:moveTo>
                  <a:cubicBezTo>
                    <a:pt x="5594" y="12068"/>
                    <a:pt x="5563" y="12037"/>
                    <a:pt x="5533" y="12007"/>
                  </a:cubicBezTo>
                  <a:lnTo>
                    <a:pt x="5533" y="11977"/>
                  </a:lnTo>
                  <a:cubicBezTo>
                    <a:pt x="5594" y="11855"/>
                    <a:pt x="5654" y="11734"/>
                    <a:pt x="5715" y="11612"/>
                  </a:cubicBezTo>
                  <a:cubicBezTo>
                    <a:pt x="5746" y="11551"/>
                    <a:pt x="5776" y="11551"/>
                    <a:pt x="5806" y="11582"/>
                  </a:cubicBezTo>
                  <a:cubicBezTo>
                    <a:pt x="5837" y="11582"/>
                    <a:pt x="5837" y="11582"/>
                    <a:pt x="5867" y="11612"/>
                  </a:cubicBezTo>
                  <a:cubicBezTo>
                    <a:pt x="5867" y="11673"/>
                    <a:pt x="5898" y="11734"/>
                    <a:pt x="5928" y="11794"/>
                  </a:cubicBezTo>
                  <a:cubicBezTo>
                    <a:pt x="5898" y="11916"/>
                    <a:pt x="5806" y="12037"/>
                    <a:pt x="5654" y="12068"/>
                  </a:cubicBezTo>
                  <a:close/>
                  <a:moveTo>
                    <a:pt x="8876" y="6141"/>
                  </a:moveTo>
                  <a:cubicBezTo>
                    <a:pt x="8907" y="6110"/>
                    <a:pt x="8967" y="6171"/>
                    <a:pt x="8967" y="6202"/>
                  </a:cubicBezTo>
                  <a:cubicBezTo>
                    <a:pt x="8967" y="6262"/>
                    <a:pt x="8907" y="6323"/>
                    <a:pt x="8846" y="6353"/>
                  </a:cubicBezTo>
                  <a:lnTo>
                    <a:pt x="8846" y="6353"/>
                  </a:lnTo>
                  <a:lnTo>
                    <a:pt x="8815" y="6384"/>
                  </a:lnTo>
                  <a:lnTo>
                    <a:pt x="8846" y="6353"/>
                  </a:lnTo>
                  <a:lnTo>
                    <a:pt x="8846" y="6353"/>
                  </a:lnTo>
                  <a:cubicBezTo>
                    <a:pt x="8846" y="6293"/>
                    <a:pt x="8815" y="6232"/>
                    <a:pt x="8785" y="6171"/>
                  </a:cubicBezTo>
                  <a:cubicBezTo>
                    <a:pt x="8785" y="6110"/>
                    <a:pt x="8846" y="6141"/>
                    <a:pt x="8876" y="6141"/>
                  </a:cubicBezTo>
                  <a:close/>
                  <a:moveTo>
                    <a:pt x="4651" y="2767"/>
                  </a:moveTo>
                  <a:lnTo>
                    <a:pt x="4712" y="2706"/>
                  </a:lnTo>
                  <a:cubicBezTo>
                    <a:pt x="4682" y="2736"/>
                    <a:pt x="4651" y="2767"/>
                    <a:pt x="4651" y="2797"/>
                  </a:cubicBezTo>
                  <a:cubicBezTo>
                    <a:pt x="4651" y="2797"/>
                    <a:pt x="4590" y="2858"/>
                    <a:pt x="4651" y="2797"/>
                  </a:cubicBezTo>
                  <a:close/>
                  <a:moveTo>
                    <a:pt x="2128" y="3648"/>
                  </a:moveTo>
                  <a:lnTo>
                    <a:pt x="2189" y="3679"/>
                  </a:lnTo>
                  <a:lnTo>
                    <a:pt x="2128" y="3709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54;p88"/>
            <p:cNvSpPr/>
            <p:nvPr/>
          </p:nvSpPr>
          <p:spPr>
            <a:xfrm>
              <a:off x="4034909" y="1423056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55;p88"/>
            <p:cNvSpPr/>
            <p:nvPr/>
          </p:nvSpPr>
          <p:spPr>
            <a:xfrm>
              <a:off x="3940057" y="1419624"/>
              <a:ext cx="238011" cy="206108"/>
            </a:xfrm>
            <a:custGeom>
              <a:avLst/>
              <a:gdLst/>
              <a:ahLst/>
              <a:cxnLst/>
              <a:rect l="l" t="t" r="r" b="b"/>
              <a:pathLst>
                <a:path w="8391" h="7265" extrusionOk="0">
                  <a:moveTo>
                    <a:pt x="3344" y="122"/>
                  </a:moveTo>
                  <a:cubicBezTo>
                    <a:pt x="3253" y="183"/>
                    <a:pt x="3162" y="213"/>
                    <a:pt x="3071" y="213"/>
                  </a:cubicBezTo>
                  <a:lnTo>
                    <a:pt x="2676" y="244"/>
                  </a:lnTo>
                  <a:cubicBezTo>
                    <a:pt x="2645" y="274"/>
                    <a:pt x="2645" y="304"/>
                    <a:pt x="2615" y="335"/>
                  </a:cubicBezTo>
                  <a:cubicBezTo>
                    <a:pt x="2311" y="487"/>
                    <a:pt x="2007" y="639"/>
                    <a:pt x="1673" y="760"/>
                  </a:cubicBezTo>
                  <a:cubicBezTo>
                    <a:pt x="1521" y="821"/>
                    <a:pt x="1399" y="882"/>
                    <a:pt x="1369" y="1064"/>
                  </a:cubicBezTo>
                  <a:cubicBezTo>
                    <a:pt x="1369" y="1155"/>
                    <a:pt x="1278" y="1186"/>
                    <a:pt x="1217" y="1216"/>
                  </a:cubicBezTo>
                  <a:cubicBezTo>
                    <a:pt x="1156" y="1247"/>
                    <a:pt x="1034" y="1307"/>
                    <a:pt x="943" y="1399"/>
                  </a:cubicBezTo>
                  <a:cubicBezTo>
                    <a:pt x="852" y="1459"/>
                    <a:pt x="670" y="1581"/>
                    <a:pt x="670" y="1763"/>
                  </a:cubicBezTo>
                  <a:cubicBezTo>
                    <a:pt x="670" y="1885"/>
                    <a:pt x="700" y="1976"/>
                    <a:pt x="761" y="2098"/>
                  </a:cubicBezTo>
                  <a:lnTo>
                    <a:pt x="791" y="2158"/>
                  </a:lnTo>
                  <a:cubicBezTo>
                    <a:pt x="822" y="2250"/>
                    <a:pt x="882" y="2310"/>
                    <a:pt x="974" y="2310"/>
                  </a:cubicBezTo>
                  <a:cubicBezTo>
                    <a:pt x="1186" y="2341"/>
                    <a:pt x="1369" y="2371"/>
                    <a:pt x="1582" y="2371"/>
                  </a:cubicBezTo>
                  <a:cubicBezTo>
                    <a:pt x="1582" y="2371"/>
                    <a:pt x="1612" y="2402"/>
                    <a:pt x="1612" y="2432"/>
                  </a:cubicBezTo>
                  <a:cubicBezTo>
                    <a:pt x="1642" y="2462"/>
                    <a:pt x="1612" y="2523"/>
                    <a:pt x="1551" y="2523"/>
                  </a:cubicBezTo>
                  <a:lnTo>
                    <a:pt x="882" y="2554"/>
                  </a:lnTo>
                  <a:cubicBezTo>
                    <a:pt x="730" y="2554"/>
                    <a:pt x="609" y="2614"/>
                    <a:pt x="487" y="2706"/>
                  </a:cubicBezTo>
                  <a:cubicBezTo>
                    <a:pt x="457" y="2736"/>
                    <a:pt x="396" y="2797"/>
                    <a:pt x="396" y="2858"/>
                  </a:cubicBezTo>
                  <a:cubicBezTo>
                    <a:pt x="396" y="2949"/>
                    <a:pt x="396" y="3040"/>
                    <a:pt x="396" y="3131"/>
                  </a:cubicBezTo>
                  <a:cubicBezTo>
                    <a:pt x="396" y="3374"/>
                    <a:pt x="427" y="3465"/>
                    <a:pt x="761" y="3526"/>
                  </a:cubicBezTo>
                  <a:cubicBezTo>
                    <a:pt x="1156" y="3617"/>
                    <a:pt x="1521" y="3678"/>
                    <a:pt x="1916" y="3709"/>
                  </a:cubicBezTo>
                  <a:cubicBezTo>
                    <a:pt x="1977" y="3709"/>
                    <a:pt x="2037" y="3709"/>
                    <a:pt x="2098" y="3739"/>
                  </a:cubicBezTo>
                  <a:cubicBezTo>
                    <a:pt x="2372" y="3921"/>
                    <a:pt x="2615" y="4134"/>
                    <a:pt x="2767" y="4408"/>
                  </a:cubicBezTo>
                  <a:cubicBezTo>
                    <a:pt x="2797" y="4469"/>
                    <a:pt x="2797" y="4499"/>
                    <a:pt x="2767" y="4529"/>
                  </a:cubicBezTo>
                  <a:cubicBezTo>
                    <a:pt x="2737" y="4529"/>
                    <a:pt x="2737" y="4529"/>
                    <a:pt x="2706" y="4529"/>
                  </a:cubicBezTo>
                  <a:cubicBezTo>
                    <a:pt x="2372" y="4469"/>
                    <a:pt x="2037" y="4377"/>
                    <a:pt x="1734" y="4225"/>
                  </a:cubicBezTo>
                  <a:cubicBezTo>
                    <a:pt x="1612" y="4134"/>
                    <a:pt x="1490" y="4104"/>
                    <a:pt x="1369" y="4073"/>
                  </a:cubicBezTo>
                  <a:cubicBezTo>
                    <a:pt x="1034" y="4043"/>
                    <a:pt x="730" y="4043"/>
                    <a:pt x="396" y="4043"/>
                  </a:cubicBezTo>
                  <a:cubicBezTo>
                    <a:pt x="275" y="4043"/>
                    <a:pt x="153" y="4165"/>
                    <a:pt x="92" y="4286"/>
                  </a:cubicBezTo>
                  <a:cubicBezTo>
                    <a:pt x="31" y="4469"/>
                    <a:pt x="1" y="4651"/>
                    <a:pt x="31" y="4833"/>
                  </a:cubicBezTo>
                  <a:cubicBezTo>
                    <a:pt x="31" y="5137"/>
                    <a:pt x="244" y="5411"/>
                    <a:pt x="548" y="5472"/>
                  </a:cubicBezTo>
                  <a:cubicBezTo>
                    <a:pt x="670" y="5532"/>
                    <a:pt x="852" y="5563"/>
                    <a:pt x="974" y="5624"/>
                  </a:cubicBezTo>
                  <a:cubicBezTo>
                    <a:pt x="1034" y="5654"/>
                    <a:pt x="1065" y="5715"/>
                    <a:pt x="1065" y="5776"/>
                  </a:cubicBezTo>
                  <a:cubicBezTo>
                    <a:pt x="1034" y="5897"/>
                    <a:pt x="974" y="5988"/>
                    <a:pt x="913" y="6079"/>
                  </a:cubicBezTo>
                  <a:cubicBezTo>
                    <a:pt x="882" y="6140"/>
                    <a:pt x="882" y="6231"/>
                    <a:pt x="882" y="6292"/>
                  </a:cubicBezTo>
                  <a:cubicBezTo>
                    <a:pt x="882" y="6414"/>
                    <a:pt x="913" y="6535"/>
                    <a:pt x="974" y="6657"/>
                  </a:cubicBezTo>
                  <a:cubicBezTo>
                    <a:pt x="974" y="6687"/>
                    <a:pt x="1034" y="6748"/>
                    <a:pt x="1065" y="6748"/>
                  </a:cubicBezTo>
                  <a:cubicBezTo>
                    <a:pt x="1126" y="6748"/>
                    <a:pt x="1186" y="6779"/>
                    <a:pt x="1278" y="6779"/>
                  </a:cubicBezTo>
                  <a:cubicBezTo>
                    <a:pt x="1582" y="6748"/>
                    <a:pt x="1916" y="6779"/>
                    <a:pt x="2220" y="6839"/>
                  </a:cubicBezTo>
                  <a:cubicBezTo>
                    <a:pt x="2402" y="6900"/>
                    <a:pt x="2585" y="6900"/>
                    <a:pt x="2737" y="6809"/>
                  </a:cubicBezTo>
                  <a:lnTo>
                    <a:pt x="3041" y="6657"/>
                  </a:lnTo>
                  <a:cubicBezTo>
                    <a:pt x="3193" y="6566"/>
                    <a:pt x="3344" y="6535"/>
                    <a:pt x="3496" y="6566"/>
                  </a:cubicBezTo>
                  <a:cubicBezTo>
                    <a:pt x="3679" y="6596"/>
                    <a:pt x="3861" y="6535"/>
                    <a:pt x="4013" y="6444"/>
                  </a:cubicBezTo>
                  <a:cubicBezTo>
                    <a:pt x="4104" y="6383"/>
                    <a:pt x="4165" y="6323"/>
                    <a:pt x="4256" y="6292"/>
                  </a:cubicBezTo>
                  <a:cubicBezTo>
                    <a:pt x="4287" y="6262"/>
                    <a:pt x="4348" y="6292"/>
                    <a:pt x="4378" y="6353"/>
                  </a:cubicBezTo>
                  <a:cubicBezTo>
                    <a:pt x="4378" y="6353"/>
                    <a:pt x="4378" y="6383"/>
                    <a:pt x="4408" y="6414"/>
                  </a:cubicBezTo>
                  <a:cubicBezTo>
                    <a:pt x="4439" y="6535"/>
                    <a:pt x="4530" y="6566"/>
                    <a:pt x="4621" y="6627"/>
                  </a:cubicBezTo>
                  <a:cubicBezTo>
                    <a:pt x="4743" y="6687"/>
                    <a:pt x="4712" y="6870"/>
                    <a:pt x="4803" y="6991"/>
                  </a:cubicBezTo>
                  <a:cubicBezTo>
                    <a:pt x="4834" y="6991"/>
                    <a:pt x="4834" y="7022"/>
                    <a:pt x="4864" y="7022"/>
                  </a:cubicBezTo>
                  <a:cubicBezTo>
                    <a:pt x="5077" y="7113"/>
                    <a:pt x="5290" y="7174"/>
                    <a:pt x="5503" y="7235"/>
                  </a:cubicBezTo>
                  <a:cubicBezTo>
                    <a:pt x="5746" y="7265"/>
                    <a:pt x="5959" y="7265"/>
                    <a:pt x="6171" y="7235"/>
                  </a:cubicBezTo>
                  <a:cubicBezTo>
                    <a:pt x="6293" y="7204"/>
                    <a:pt x="6384" y="7113"/>
                    <a:pt x="6445" y="7022"/>
                  </a:cubicBezTo>
                  <a:cubicBezTo>
                    <a:pt x="6536" y="6809"/>
                    <a:pt x="6506" y="6566"/>
                    <a:pt x="6354" y="6383"/>
                  </a:cubicBezTo>
                  <a:lnTo>
                    <a:pt x="6293" y="6383"/>
                  </a:lnTo>
                  <a:cubicBezTo>
                    <a:pt x="6262" y="6444"/>
                    <a:pt x="6202" y="6475"/>
                    <a:pt x="6141" y="6475"/>
                  </a:cubicBezTo>
                  <a:lnTo>
                    <a:pt x="6080" y="6475"/>
                  </a:lnTo>
                  <a:cubicBezTo>
                    <a:pt x="6080" y="6475"/>
                    <a:pt x="6050" y="6414"/>
                    <a:pt x="6110" y="6414"/>
                  </a:cubicBezTo>
                  <a:lnTo>
                    <a:pt x="6293" y="6414"/>
                  </a:lnTo>
                  <a:lnTo>
                    <a:pt x="6293" y="6383"/>
                  </a:lnTo>
                  <a:lnTo>
                    <a:pt x="6293" y="6414"/>
                  </a:lnTo>
                  <a:lnTo>
                    <a:pt x="6293" y="6414"/>
                  </a:lnTo>
                  <a:cubicBezTo>
                    <a:pt x="6323" y="6353"/>
                    <a:pt x="6354" y="6292"/>
                    <a:pt x="6414" y="6262"/>
                  </a:cubicBezTo>
                  <a:cubicBezTo>
                    <a:pt x="6445" y="6201"/>
                    <a:pt x="6536" y="6171"/>
                    <a:pt x="6597" y="6262"/>
                  </a:cubicBezTo>
                  <a:cubicBezTo>
                    <a:pt x="6688" y="6353"/>
                    <a:pt x="6870" y="6383"/>
                    <a:pt x="6931" y="6535"/>
                  </a:cubicBezTo>
                  <a:cubicBezTo>
                    <a:pt x="7114" y="6505"/>
                    <a:pt x="7266" y="6383"/>
                    <a:pt x="7326" y="6201"/>
                  </a:cubicBezTo>
                  <a:cubicBezTo>
                    <a:pt x="7357" y="6079"/>
                    <a:pt x="7357" y="5927"/>
                    <a:pt x="7296" y="5836"/>
                  </a:cubicBezTo>
                  <a:cubicBezTo>
                    <a:pt x="7235" y="5745"/>
                    <a:pt x="7174" y="5684"/>
                    <a:pt x="7114" y="5624"/>
                  </a:cubicBezTo>
                  <a:cubicBezTo>
                    <a:pt x="7022" y="5502"/>
                    <a:pt x="6962" y="5380"/>
                    <a:pt x="6931" y="5259"/>
                  </a:cubicBezTo>
                  <a:cubicBezTo>
                    <a:pt x="6931" y="5107"/>
                    <a:pt x="6840" y="4955"/>
                    <a:pt x="6718" y="4864"/>
                  </a:cubicBezTo>
                  <a:cubicBezTo>
                    <a:pt x="6566" y="4772"/>
                    <a:pt x="6536" y="4560"/>
                    <a:pt x="6475" y="4377"/>
                  </a:cubicBezTo>
                  <a:cubicBezTo>
                    <a:pt x="6414" y="4286"/>
                    <a:pt x="6445" y="4165"/>
                    <a:pt x="6536" y="4073"/>
                  </a:cubicBezTo>
                  <a:cubicBezTo>
                    <a:pt x="6749" y="3891"/>
                    <a:pt x="6840" y="3617"/>
                    <a:pt x="6840" y="3344"/>
                  </a:cubicBezTo>
                  <a:cubicBezTo>
                    <a:pt x="6840" y="3222"/>
                    <a:pt x="6840" y="3131"/>
                    <a:pt x="6901" y="3010"/>
                  </a:cubicBezTo>
                  <a:cubicBezTo>
                    <a:pt x="6992" y="2706"/>
                    <a:pt x="7144" y="2371"/>
                    <a:pt x="7266" y="2067"/>
                  </a:cubicBezTo>
                  <a:cubicBezTo>
                    <a:pt x="7296" y="1946"/>
                    <a:pt x="7387" y="1854"/>
                    <a:pt x="7478" y="1824"/>
                  </a:cubicBezTo>
                  <a:cubicBezTo>
                    <a:pt x="7752" y="1642"/>
                    <a:pt x="7995" y="1459"/>
                    <a:pt x="8238" y="1247"/>
                  </a:cubicBezTo>
                  <a:cubicBezTo>
                    <a:pt x="8299" y="1186"/>
                    <a:pt x="8360" y="1095"/>
                    <a:pt x="8360" y="1003"/>
                  </a:cubicBezTo>
                  <a:cubicBezTo>
                    <a:pt x="8390" y="791"/>
                    <a:pt x="8238" y="578"/>
                    <a:pt x="8025" y="547"/>
                  </a:cubicBezTo>
                  <a:cubicBezTo>
                    <a:pt x="7904" y="517"/>
                    <a:pt x="7782" y="456"/>
                    <a:pt x="7661" y="426"/>
                  </a:cubicBezTo>
                  <a:cubicBezTo>
                    <a:pt x="7509" y="426"/>
                    <a:pt x="7326" y="487"/>
                    <a:pt x="7235" y="608"/>
                  </a:cubicBezTo>
                  <a:cubicBezTo>
                    <a:pt x="7144" y="699"/>
                    <a:pt x="7174" y="791"/>
                    <a:pt x="7205" y="912"/>
                  </a:cubicBezTo>
                  <a:cubicBezTo>
                    <a:pt x="7205" y="1064"/>
                    <a:pt x="7235" y="1216"/>
                    <a:pt x="7235" y="1338"/>
                  </a:cubicBezTo>
                  <a:lnTo>
                    <a:pt x="7235" y="1368"/>
                  </a:lnTo>
                  <a:lnTo>
                    <a:pt x="7235" y="1399"/>
                  </a:lnTo>
                  <a:lnTo>
                    <a:pt x="7205" y="1399"/>
                  </a:lnTo>
                  <a:lnTo>
                    <a:pt x="7205" y="1338"/>
                  </a:lnTo>
                  <a:cubicBezTo>
                    <a:pt x="7205" y="1338"/>
                    <a:pt x="7174" y="1307"/>
                    <a:pt x="7174" y="1247"/>
                  </a:cubicBezTo>
                  <a:cubicBezTo>
                    <a:pt x="7144" y="1155"/>
                    <a:pt x="7053" y="1064"/>
                    <a:pt x="6931" y="1034"/>
                  </a:cubicBezTo>
                  <a:cubicBezTo>
                    <a:pt x="6870" y="1003"/>
                    <a:pt x="6810" y="973"/>
                    <a:pt x="6749" y="943"/>
                  </a:cubicBezTo>
                  <a:cubicBezTo>
                    <a:pt x="6566" y="851"/>
                    <a:pt x="6445" y="943"/>
                    <a:pt x="6384" y="1064"/>
                  </a:cubicBezTo>
                  <a:cubicBezTo>
                    <a:pt x="6323" y="1155"/>
                    <a:pt x="6262" y="1277"/>
                    <a:pt x="6202" y="1368"/>
                  </a:cubicBezTo>
                  <a:cubicBezTo>
                    <a:pt x="6141" y="1642"/>
                    <a:pt x="6019" y="1915"/>
                    <a:pt x="5898" y="2189"/>
                  </a:cubicBezTo>
                  <a:cubicBezTo>
                    <a:pt x="5776" y="2462"/>
                    <a:pt x="5685" y="2736"/>
                    <a:pt x="5624" y="3040"/>
                  </a:cubicBezTo>
                  <a:cubicBezTo>
                    <a:pt x="5624" y="3040"/>
                    <a:pt x="5594" y="3070"/>
                    <a:pt x="5594" y="3101"/>
                  </a:cubicBezTo>
                  <a:cubicBezTo>
                    <a:pt x="5594" y="3101"/>
                    <a:pt x="5594" y="3131"/>
                    <a:pt x="5563" y="3161"/>
                  </a:cubicBezTo>
                  <a:cubicBezTo>
                    <a:pt x="5533" y="3222"/>
                    <a:pt x="5472" y="3253"/>
                    <a:pt x="5411" y="3222"/>
                  </a:cubicBezTo>
                  <a:cubicBezTo>
                    <a:pt x="5351" y="3192"/>
                    <a:pt x="5290" y="3101"/>
                    <a:pt x="5290" y="3070"/>
                  </a:cubicBezTo>
                  <a:cubicBezTo>
                    <a:pt x="5351" y="2827"/>
                    <a:pt x="5442" y="2584"/>
                    <a:pt x="5503" y="2371"/>
                  </a:cubicBezTo>
                  <a:cubicBezTo>
                    <a:pt x="5655" y="2037"/>
                    <a:pt x="5685" y="1703"/>
                    <a:pt x="5563" y="1368"/>
                  </a:cubicBezTo>
                  <a:cubicBezTo>
                    <a:pt x="5533" y="1307"/>
                    <a:pt x="5503" y="1247"/>
                    <a:pt x="5442" y="1186"/>
                  </a:cubicBezTo>
                  <a:cubicBezTo>
                    <a:pt x="5381" y="1125"/>
                    <a:pt x="5259" y="1155"/>
                    <a:pt x="5229" y="1247"/>
                  </a:cubicBezTo>
                  <a:cubicBezTo>
                    <a:pt x="5199" y="1399"/>
                    <a:pt x="5168" y="1551"/>
                    <a:pt x="5138" y="1703"/>
                  </a:cubicBezTo>
                  <a:cubicBezTo>
                    <a:pt x="5138" y="1794"/>
                    <a:pt x="5077" y="1824"/>
                    <a:pt x="4986" y="1824"/>
                  </a:cubicBezTo>
                  <a:cubicBezTo>
                    <a:pt x="4803" y="1763"/>
                    <a:pt x="4591" y="1733"/>
                    <a:pt x="4378" y="1763"/>
                  </a:cubicBezTo>
                  <a:cubicBezTo>
                    <a:pt x="4317" y="1763"/>
                    <a:pt x="4287" y="1763"/>
                    <a:pt x="4317" y="1703"/>
                  </a:cubicBezTo>
                  <a:cubicBezTo>
                    <a:pt x="4348" y="1672"/>
                    <a:pt x="4378" y="1703"/>
                    <a:pt x="4378" y="1672"/>
                  </a:cubicBezTo>
                  <a:cubicBezTo>
                    <a:pt x="4500" y="1642"/>
                    <a:pt x="4591" y="1581"/>
                    <a:pt x="4682" y="1520"/>
                  </a:cubicBezTo>
                  <a:cubicBezTo>
                    <a:pt x="4743" y="1459"/>
                    <a:pt x="4773" y="1368"/>
                    <a:pt x="4743" y="1277"/>
                  </a:cubicBezTo>
                  <a:cubicBezTo>
                    <a:pt x="4652" y="1125"/>
                    <a:pt x="4530" y="973"/>
                    <a:pt x="4408" y="851"/>
                  </a:cubicBezTo>
                  <a:cubicBezTo>
                    <a:pt x="4287" y="730"/>
                    <a:pt x="4104" y="699"/>
                    <a:pt x="3983" y="821"/>
                  </a:cubicBezTo>
                  <a:cubicBezTo>
                    <a:pt x="3892" y="882"/>
                    <a:pt x="3831" y="943"/>
                    <a:pt x="3770" y="1003"/>
                  </a:cubicBezTo>
                  <a:cubicBezTo>
                    <a:pt x="3740" y="1034"/>
                    <a:pt x="3648" y="1064"/>
                    <a:pt x="3588" y="1064"/>
                  </a:cubicBezTo>
                  <a:cubicBezTo>
                    <a:pt x="3527" y="1064"/>
                    <a:pt x="3527" y="1003"/>
                    <a:pt x="3618" y="882"/>
                  </a:cubicBezTo>
                  <a:cubicBezTo>
                    <a:pt x="3709" y="760"/>
                    <a:pt x="3831" y="608"/>
                    <a:pt x="3922" y="456"/>
                  </a:cubicBezTo>
                  <a:cubicBezTo>
                    <a:pt x="3983" y="304"/>
                    <a:pt x="3952" y="152"/>
                    <a:pt x="3831" y="92"/>
                  </a:cubicBezTo>
                  <a:cubicBezTo>
                    <a:pt x="3800" y="61"/>
                    <a:pt x="3740" y="31"/>
                    <a:pt x="3709" y="31"/>
                  </a:cubicBezTo>
                  <a:lnTo>
                    <a:pt x="3740" y="0"/>
                  </a:lnTo>
                  <a:lnTo>
                    <a:pt x="3709" y="0"/>
                  </a:lnTo>
                  <a:lnTo>
                    <a:pt x="3709" y="0"/>
                  </a:lnTo>
                  <a:cubicBezTo>
                    <a:pt x="3648" y="122"/>
                    <a:pt x="3496" y="122"/>
                    <a:pt x="334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56;p88"/>
            <p:cNvSpPr/>
            <p:nvPr/>
          </p:nvSpPr>
          <p:spPr>
            <a:xfrm>
              <a:off x="7501684" y="3138222"/>
              <a:ext cx="311278" cy="174220"/>
            </a:xfrm>
            <a:custGeom>
              <a:avLst/>
              <a:gdLst/>
              <a:ahLst/>
              <a:cxnLst/>
              <a:rect l="l" t="t" r="r" b="b"/>
              <a:pathLst>
                <a:path w="10974" h="6141" extrusionOk="0">
                  <a:moveTo>
                    <a:pt x="3435" y="973"/>
                  </a:moveTo>
                  <a:cubicBezTo>
                    <a:pt x="3435" y="1004"/>
                    <a:pt x="3405" y="1034"/>
                    <a:pt x="3405" y="1034"/>
                  </a:cubicBezTo>
                  <a:cubicBezTo>
                    <a:pt x="3101" y="1186"/>
                    <a:pt x="2827" y="1399"/>
                    <a:pt x="2645" y="1672"/>
                  </a:cubicBezTo>
                  <a:cubicBezTo>
                    <a:pt x="2554" y="1733"/>
                    <a:pt x="2463" y="1733"/>
                    <a:pt x="2402" y="1672"/>
                  </a:cubicBezTo>
                  <a:lnTo>
                    <a:pt x="2007" y="1308"/>
                  </a:lnTo>
                  <a:cubicBezTo>
                    <a:pt x="1946" y="1217"/>
                    <a:pt x="1916" y="1156"/>
                    <a:pt x="1916" y="1065"/>
                  </a:cubicBezTo>
                  <a:cubicBezTo>
                    <a:pt x="1916" y="973"/>
                    <a:pt x="1916" y="882"/>
                    <a:pt x="1946" y="791"/>
                  </a:cubicBezTo>
                  <a:cubicBezTo>
                    <a:pt x="1976" y="609"/>
                    <a:pt x="1916" y="457"/>
                    <a:pt x="1855" y="335"/>
                  </a:cubicBezTo>
                  <a:cubicBezTo>
                    <a:pt x="1794" y="214"/>
                    <a:pt x="1642" y="214"/>
                    <a:pt x="1551" y="183"/>
                  </a:cubicBezTo>
                  <a:cubicBezTo>
                    <a:pt x="1429" y="153"/>
                    <a:pt x="1277" y="92"/>
                    <a:pt x="1156" y="62"/>
                  </a:cubicBezTo>
                  <a:cubicBezTo>
                    <a:pt x="1034" y="1"/>
                    <a:pt x="912" y="1"/>
                    <a:pt x="791" y="62"/>
                  </a:cubicBezTo>
                  <a:cubicBezTo>
                    <a:pt x="548" y="183"/>
                    <a:pt x="305" y="305"/>
                    <a:pt x="61" y="396"/>
                  </a:cubicBezTo>
                  <a:cubicBezTo>
                    <a:pt x="31" y="396"/>
                    <a:pt x="1" y="457"/>
                    <a:pt x="1" y="487"/>
                  </a:cubicBezTo>
                  <a:cubicBezTo>
                    <a:pt x="1" y="548"/>
                    <a:pt x="31" y="578"/>
                    <a:pt x="61" y="609"/>
                  </a:cubicBezTo>
                  <a:cubicBezTo>
                    <a:pt x="122" y="639"/>
                    <a:pt x="213" y="700"/>
                    <a:pt x="305" y="700"/>
                  </a:cubicBezTo>
                  <a:cubicBezTo>
                    <a:pt x="426" y="730"/>
                    <a:pt x="517" y="791"/>
                    <a:pt x="578" y="882"/>
                  </a:cubicBezTo>
                  <a:cubicBezTo>
                    <a:pt x="669" y="1095"/>
                    <a:pt x="852" y="1186"/>
                    <a:pt x="1064" y="1186"/>
                  </a:cubicBezTo>
                  <a:lnTo>
                    <a:pt x="1490" y="1186"/>
                  </a:lnTo>
                  <a:cubicBezTo>
                    <a:pt x="1520" y="1186"/>
                    <a:pt x="1551" y="1217"/>
                    <a:pt x="1581" y="1247"/>
                  </a:cubicBezTo>
                  <a:cubicBezTo>
                    <a:pt x="1612" y="1247"/>
                    <a:pt x="1551" y="1277"/>
                    <a:pt x="1520" y="1277"/>
                  </a:cubicBezTo>
                  <a:cubicBezTo>
                    <a:pt x="1277" y="1247"/>
                    <a:pt x="1064" y="1460"/>
                    <a:pt x="791" y="1429"/>
                  </a:cubicBezTo>
                  <a:cubicBezTo>
                    <a:pt x="761" y="1429"/>
                    <a:pt x="730" y="1490"/>
                    <a:pt x="761" y="1521"/>
                  </a:cubicBezTo>
                  <a:cubicBezTo>
                    <a:pt x="912" y="1703"/>
                    <a:pt x="1004" y="1916"/>
                    <a:pt x="1064" y="2128"/>
                  </a:cubicBezTo>
                  <a:cubicBezTo>
                    <a:pt x="1125" y="2220"/>
                    <a:pt x="1247" y="2250"/>
                    <a:pt x="1368" y="2189"/>
                  </a:cubicBezTo>
                  <a:cubicBezTo>
                    <a:pt x="1399" y="2128"/>
                    <a:pt x="1460" y="2098"/>
                    <a:pt x="1490" y="2037"/>
                  </a:cubicBezTo>
                  <a:cubicBezTo>
                    <a:pt x="1520" y="1976"/>
                    <a:pt x="1581" y="1946"/>
                    <a:pt x="1642" y="1976"/>
                  </a:cubicBezTo>
                  <a:cubicBezTo>
                    <a:pt x="1824" y="2068"/>
                    <a:pt x="2007" y="2159"/>
                    <a:pt x="2189" y="2280"/>
                  </a:cubicBezTo>
                  <a:cubicBezTo>
                    <a:pt x="2280" y="2341"/>
                    <a:pt x="2432" y="2402"/>
                    <a:pt x="2554" y="2463"/>
                  </a:cubicBezTo>
                  <a:cubicBezTo>
                    <a:pt x="2767" y="2524"/>
                    <a:pt x="2979" y="2584"/>
                    <a:pt x="3192" y="2645"/>
                  </a:cubicBezTo>
                  <a:cubicBezTo>
                    <a:pt x="3314" y="2706"/>
                    <a:pt x="3466" y="2736"/>
                    <a:pt x="3587" y="2797"/>
                  </a:cubicBezTo>
                  <a:cubicBezTo>
                    <a:pt x="3830" y="2888"/>
                    <a:pt x="4043" y="3101"/>
                    <a:pt x="4104" y="3375"/>
                  </a:cubicBezTo>
                  <a:cubicBezTo>
                    <a:pt x="4134" y="3466"/>
                    <a:pt x="4195" y="3587"/>
                    <a:pt x="4256" y="3679"/>
                  </a:cubicBezTo>
                  <a:cubicBezTo>
                    <a:pt x="4286" y="3770"/>
                    <a:pt x="4317" y="3861"/>
                    <a:pt x="4378" y="3922"/>
                  </a:cubicBezTo>
                  <a:cubicBezTo>
                    <a:pt x="4408" y="4013"/>
                    <a:pt x="4378" y="4074"/>
                    <a:pt x="4317" y="4104"/>
                  </a:cubicBezTo>
                  <a:cubicBezTo>
                    <a:pt x="4074" y="4135"/>
                    <a:pt x="3982" y="4287"/>
                    <a:pt x="3861" y="4469"/>
                  </a:cubicBezTo>
                  <a:cubicBezTo>
                    <a:pt x="3800" y="4560"/>
                    <a:pt x="3861" y="4712"/>
                    <a:pt x="3982" y="4712"/>
                  </a:cubicBezTo>
                  <a:cubicBezTo>
                    <a:pt x="4195" y="4712"/>
                    <a:pt x="4408" y="4682"/>
                    <a:pt x="4590" y="4651"/>
                  </a:cubicBezTo>
                  <a:cubicBezTo>
                    <a:pt x="4803" y="4560"/>
                    <a:pt x="5046" y="4651"/>
                    <a:pt x="5198" y="4834"/>
                  </a:cubicBezTo>
                  <a:cubicBezTo>
                    <a:pt x="5229" y="4894"/>
                    <a:pt x="5259" y="4955"/>
                    <a:pt x="5320" y="5016"/>
                  </a:cubicBezTo>
                  <a:cubicBezTo>
                    <a:pt x="5411" y="5107"/>
                    <a:pt x="5533" y="5168"/>
                    <a:pt x="5685" y="5168"/>
                  </a:cubicBezTo>
                  <a:cubicBezTo>
                    <a:pt x="5958" y="5198"/>
                    <a:pt x="6232" y="5229"/>
                    <a:pt x="6475" y="5320"/>
                  </a:cubicBezTo>
                  <a:cubicBezTo>
                    <a:pt x="6596" y="5320"/>
                    <a:pt x="6718" y="5320"/>
                    <a:pt x="6809" y="5259"/>
                  </a:cubicBezTo>
                  <a:cubicBezTo>
                    <a:pt x="6961" y="5168"/>
                    <a:pt x="6992" y="5107"/>
                    <a:pt x="6931" y="4925"/>
                  </a:cubicBezTo>
                  <a:cubicBezTo>
                    <a:pt x="6931" y="4864"/>
                    <a:pt x="6900" y="4803"/>
                    <a:pt x="6931" y="4803"/>
                  </a:cubicBezTo>
                  <a:cubicBezTo>
                    <a:pt x="7083" y="4651"/>
                    <a:pt x="7235" y="4530"/>
                    <a:pt x="7387" y="4408"/>
                  </a:cubicBezTo>
                  <a:cubicBezTo>
                    <a:pt x="7539" y="4317"/>
                    <a:pt x="7721" y="4317"/>
                    <a:pt x="7873" y="4378"/>
                  </a:cubicBezTo>
                  <a:cubicBezTo>
                    <a:pt x="7995" y="4438"/>
                    <a:pt x="8147" y="4530"/>
                    <a:pt x="8299" y="4590"/>
                  </a:cubicBezTo>
                  <a:cubicBezTo>
                    <a:pt x="8420" y="4651"/>
                    <a:pt x="8511" y="4712"/>
                    <a:pt x="8603" y="4834"/>
                  </a:cubicBezTo>
                  <a:cubicBezTo>
                    <a:pt x="8785" y="5107"/>
                    <a:pt x="8967" y="5350"/>
                    <a:pt x="9180" y="5594"/>
                  </a:cubicBezTo>
                  <a:cubicBezTo>
                    <a:pt x="9302" y="5776"/>
                    <a:pt x="9514" y="5867"/>
                    <a:pt x="9697" y="5867"/>
                  </a:cubicBezTo>
                  <a:cubicBezTo>
                    <a:pt x="10062" y="5867"/>
                    <a:pt x="10426" y="5958"/>
                    <a:pt x="10761" y="6110"/>
                  </a:cubicBezTo>
                  <a:cubicBezTo>
                    <a:pt x="10761" y="6141"/>
                    <a:pt x="10791" y="6141"/>
                    <a:pt x="10821" y="6110"/>
                  </a:cubicBezTo>
                  <a:cubicBezTo>
                    <a:pt x="10852" y="6110"/>
                    <a:pt x="10913" y="6110"/>
                    <a:pt x="10943" y="6080"/>
                  </a:cubicBezTo>
                  <a:cubicBezTo>
                    <a:pt x="10973" y="6049"/>
                    <a:pt x="10973" y="5989"/>
                    <a:pt x="10973" y="5958"/>
                  </a:cubicBezTo>
                  <a:cubicBezTo>
                    <a:pt x="10973" y="5867"/>
                    <a:pt x="10913" y="5776"/>
                    <a:pt x="10821" y="5746"/>
                  </a:cubicBezTo>
                  <a:cubicBezTo>
                    <a:pt x="10639" y="5685"/>
                    <a:pt x="10700" y="5563"/>
                    <a:pt x="10700" y="5442"/>
                  </a:cubicBezTo>
                  <a:cubicBezTo>
                    <a:pt x="10548" y="5442"/>
                    <a:pt x="10396" y="5442"/>
                    <a:pt x="10335" y="5259"/>
                  </a:cubicBezTo>
                  <a:cubicBezTo>
                    <a:pt x="10305" y="5259"/>
                    <a:pt x="10305" y="5229"/>
                    <a:pt x="10305" y="5198"/>
                  </a:cubicBezTo>
                  <a:cubicBezTo>
                    <a:pt x="10183" y="5138"/>
                    <a:pt x="10062" y="5046"/>
                    <a:pt x="9970" y="4955"/>
                  </a:cubicBezTo>
                  <a:cubicBezTo>
                    <a:pt x="9879" y="4864"/>
                    <a:pt x="9818" y="4742"/>
                    <a:pt x="9758" y="4621"/>
                  </a:cubicBezTo>
                  <a:cubicBezTo>
                    <a:pt x="9666" y="4530"/>
                    <a:pt x="9575" y="4469"/>
                    <a:pt x="9514" y="4378"/>
                  </a:cubicBezTo>
                  <a:cubicBezTo>
                    <a:pt x="9423" y="4287"/>
                    <a:pt x="9332" y="4165"/>
                    <a:pt x="9271" y="4074"/>
                  </a:cubicBezTo>
                  <a:cubicBezTo>
                    <a:pt x="9211" y="3983"/>
                    <a:pt x="9211" y="3891"/>
                    <a:pt x="9302" y="3831"/>
                  </a:cubicBezTo>
                  <a:cubicBezTo>
                    <a:pt x="9362" y="3800"/>
                    <a:pt x="9423" y="3770"/>
                    <a:pt x="9484" y="3739"/>
                  </a:cubicBezTo>
                  <a:cubicBezTo>
                    <a:pt x="9575" y="3618"/>
                    <a:pt x="9575" y="3466"/>
                    <a:pt x="9454" y="3375"/>
                  </a:cubicBezTo>
                  <a:cubicBezTo>
                    <a:pt x="9393" y="3344"/>
                    <a:pt x="9332" y="3314"/>
                    <a:pt x="9271" y="3283"/>
                  </a:cubicBezTo>
                  <a:cubicBezTo>
                    <a:pt x="9119" y="3223"/>
                    <a:pt x="8967" y="3162"/>
                    <a:pt x="8815" y="3101"/>
                  </a:cubicBezTo>
                  <a:cubicBezTo>
                    <a:pt x="8603" y="3071"/>
                    <a:pt x="8451" y="2888"/>
                    <a:pt x="8451" y="2676"/>
                  </a:cubicBezTo>
                  <a:cubicBezTo>
                    <a:pt x="8420" y="2584"/>
                    <a:pt x="8359" y="2524"/>
                    <a:pt x="8299" y="2463"/>
                  </a:cubicBezTo>
                  <a:cubicBezTo>
                    <a:pt x="7873" y="2128"/>
                    <a:pt x="7387" y="1855"/>
                    <a:pt x="6840" y="1703"/>
                  </a:cubicBezTo>
                  <a:cubicBezTo>
                    <a:pt x="6627" y="1642"/>
                    <a:pt x="6384" y="1551"/>
                    <a:pt x="6141" y="1460"/>
                  </a:cubicBezTo>
                  <a:cubicBezTo>
                    <a:pt x="5897" y="1338"/>
                    <a:pt x="5654" y="1247"/>
                    <a:pt x="5381" y="1156"/>
                  </a:cubicBezTo>
                  <a:cubicBezTo>
                    <a:pt x="5016" y="1065"/>
                    <a:pt x="4651" y="943"/>
                    <a:pt x="4317" y="791"/>
                  </a:cubicBezTo>
                  <a:cubicBezTo>
                    <a:pt x="3952" y="700"/>
                    <a:pt x="3678" y="609"/>
                    <a:pt x="3435" y="97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57;p88"/>
            <p:cNvSpPr/>
            <p:nvPr/>
          </p:nvSpPr>
          <p:spPr>
            <a:xfrm>
              <a:off x="7149053" y="3017507"/>
              <a:ext cx="162134" cy="183696"/>
            </a:xfrm>
            <a:custGeom>
              <a:avLst/>
              <a:gdLst/>
              <a:ahLst/>
              <a:cxnLst/>
              <a:rect l="l" t="t" r="r" b="b"/>
              <a:pathLst>
                <a:path w="5716" h="6475" extrusionOk="0">
                  <a:moveTo>
                    <a:pt x="62" y="3830"/>
                  </a:moveTo>
                  <a:cubicBezTo>
                    <a:pt x="122" y="4073"/>
                    <a:pt x="214" y="4317"/>
                    <a:pt x="244" y="4560"/>
                  </a:cubicBezTo>
                  <a:cubicBezTo>
                    <a:pt x="274" y="4712"/>
                    <a:pt x="335" y="4864"/>
                    <a:pt x="517" y="4894"/>
                  </a:cubicBezTo>
                  <a:cubicBezTo>
                    <a:pt x="578" y="4924"/>
                    <a:pt x="609" y="4955"/>
                    <a:pt x="609" y="5016"/>
                  </a:cubicBezTo>
                  <a:cubicBezTo>
                    <a:pt x="609" y="5168"/>
                    <a:pt x="669" y="5350"/>
                    <a:pt x="700" y="5532"/>
                  </a:cubicBezTo>
                  <a:cubicBezTo>
                    <a:pt x="730" y="5684"/>
                    <a:pt x="852" y="5836"/>
                    <a:pt x="1034" y="5836"/>
                  </a:cubicBezTo>
                  <a:cubicBezTo>
                    <a:pt x="1125" y="5836"/>
                    <a:pt x="1247" y="5836"/>
                    <a:pt x="1369" y="5836"/>
                  </a:cubicBezTo>
                  <a:cubicBezTo>
                    <a:pt x="1490" y="5836"/>
                    <a:pt x="1581" y="5897"/>
                    <a:pt x="1642" y="6019"/>
                  </a:cubicBezTo>
                  <a:cubicBezTo>
                    <a:pt x="1673" y="6110"/>
                    <a:pt x="1794" y="6171"/>
                    <a:pt x="1916" y="6110"/>
                  </a:cubicBezTo>
                  <a:cubicBezTo>
                    <a:pt x="2037" y="6049"/>
                    <a:pt x="2189" y="6019"/>
                    <a:pt x="2311" y="5988"/>
                  </a:cubicBezTo>
                  <a:cubicBezTo>
                    <a:pt x="2341" y="5988"/>
                    <a:pt x="2372" y="5958"/>
                    <a:pt x="2432" y="5988"/>
                  </a:cubicBezTo>
                  <a:cubicBezTo>
                    <a:pt x="2615" y="6049"/>
                    <a:pt x="2797" y="6110"/>
                    <a:pt x="3010" y="6201"/>
                  </a:cubicBezTo>
                  <a:cubicBezTo>
                    <a:pt x="3040" y="6231"/>
                    <a:pt x="3071" y="6292"/>
                    <a:pt x="3101" y="6353"/>
                  </a:cubicBezTo>
                  <a:cubicBezTo>
                    <a:pt x="3162" y="6444"/>
                    <a:pt x="3253" y="6475"/>
                    <a:pt x="3344" y="6444"/>
                  </a:cubicBezTo>
                  <a:cubicBezTo>
                    <a:pt x="3466" y="6414"/>
                    <a:pt x="3618" y="6353"/>
                    <a:pt x="3739" y="6323"/>
                  </a:cubicBezTo>
                  <a:cubicBezTo>
                    <a:pt x="3800" y="6323"/>
                    <a:pt x="3861" y="6353"/>
                    <a:pt x="3922" y="6383"/>
                  </a:cubicBezTo>
                  <a:cubicBezTo>
                    <a:pt x="4013" y="6383"/>
                    <a:pt x="4104" y="6323"/>
                    <a:pt x="4104" y="6231"/>
                  </a:cubicBezTo>
                  <a:lnTo>
                    <a:pt x="4104" y="6171"/>
                  </a:lnTo>
                  <a:cubicBezTo>
                    <a:pt x="4043" y="6019"/>
                    <a:pt x="4043" y="5867"/>
                    <a:pt x="4135" y="5715"/>
                  </a:cubicBezTo>
                  <a:cubicBezTo>
                    <a:pt x="4195" y="5624"/>
                    <a:pt x="4226" y="5502"/>
                    <a:pt x="4226" y="5411"/>
                  </a:cubicBezTo>
                  <a:cubicBezTo>
                    <a:pt x="4195" y="5228"/>
                    <a:pt x="4256" y="5046"/>
                    <a:pt x="4378" y="4894"/>
                  </a:cubicBezTo>
                  <a:cubicBezTo>
                    <a:pt x="4530" y="4681"/>
                    <a:pt x="4682" y="4438"/>
                    <a:pt x="4742" y="4195"/>
                  </a:cubicBezTo>
                  <a:cubicBezTo>
                    <a:pt x="4803" y="4073"/>
                    <a:pt x="4834" y="3921"/>
                    <a:pt x="4894" y="3800"/>
                  </a:cubicBezTo>
                  <a:cubicBezTo>
                    <a:pt x="4925" y="3739"/>
                    <a:pt x="5016" y="3678"/>
                    <a:pt x="5107" y="3648"/>
                  </a:cubicBezTo>
                  <a:lnTo>
                    <a:pt x="5320" y="3648"/>
                  </a:lnTo>
                  <a:cubicBezTo>
                    <a:pt x="5350" y="3648"/>
                    <a:pt x="5411" y="3648"/>
                    <a:pt x="5442" y="3617"/>
                  </a:cubicBezTo>
                  <a:cubicBezTo>
                    <a:pt x="5502" y="3617"/>
                    <a:pt x="5502" y="3496"/>
                    <a:pt x="5472" y="3435"/>
                  </a:cubicBezTo>
                  <a:cubicBezTo>
                    <a:pt x="5411" y="3283"/>
                    <a:pt x="5198" y="3192"/>
                    <a:pt x="5107" y="3070"/>
                  </a:cubicBezTo>
                  <a:cubicBezTo>
                    <a:pt x="5046" y="3010"/>
                    <a:pt x="5016" y="2888"/>
                    <a:pt x="5077" y="2827"/>
                  </a:cubicBezTo>
                  <a:cubicBezTo>
                    <a:pt x="5107" y="2736"/>
                    <a:pt x="5107" y="2645"/>
                    <a:pt x="5046" y="2554"/>
                  </a:cubicBezTo>
                  <a:cubicBezTo>
                    <a:pt x="4834" y="2341"/>
                    <a:pt x="4803" y="2037"/>
                    <a:pt x="4986" y="1794"/>
                  </a:cubicBezTo>
                  <a:cubicBezTo>
                    <a:pt x="5016" y="1733"/>
                    <a:pt x="5077" y="1642"/>
                    <a:pt x="5168" y="1611"/>
                  </a:cubicBezTo>
                  <a:cubicBezTo>
                    <a:pt x="5229" y="1551"/>
                    <a:pt x="5290" y="1490"/>
                    <a:pt x="5290" y="1399"/>
                  </a:cubicBezTo>
                  <a:cubicBezTo>
                    <a:pt x="5290" y="1307"/>
                    <a:pt x="5381" y="1216"/>
                    <a:pt x="5472" y="1216"/>
                  </a:cubicBezTo>
                  <a:cubicBezTo>
                    <a:pt x="5563" y="1186"/>
                    <a:pt x="5624" y="1155"/>
                    <a:pt x="5715" y="1095"/>
                  </a:cubicBezTo>
                  <a:cubicBezTo>
                    <a:pt x="5715" y="1064"/>
                    <a:pt x="5715" y="1034"/>
                    <a:pt x="5715" y="1003"/>
                  </a:cubicBezTo>
                  <a:lnTo>
                    <a:pt x="5715" y="973"/>
                  </a:lnTo>
                  <a:lnTo>
                    <a:pt x="5259" y="699"/>
                  </a:lnTo>
                  <a:cubicBezTo>
                    <a:pt x="5107" y="608"/>
                    <a:pt x="4925" y="547"/>
                    <a:pt x="4894" y="304"/>
                  </a:cubicBezTo>
                  <a:cubicBezTo>
                    <a:pt x="4803" y="213"/>
                    <a:pt x="4712" y="122"/>
                    <a:pt x="4621" y="31"/>
                  </a:cubicBezTo>
                  <a:cubicBezTo>
                    <a:pt x="4560" y="0"/>
                    <a:pt x="4499" y="0"/>
                    <a:pt x="4439" y="31"/>
                  </a:cubicBezTo>
                  <a:cubicBezTo>
                    <a:pt x="4317" y="31"/>
                    <a:pt x="4226" y="122"/>
                    <a:pt x="4165" y="213"/>
                  </a:cubicBezTo>
                  <a:cubicBezTo>
                    <a:pt x="4104" y="335"/>
                    <a:pt x="4043" y="456"/>
                    <a:pt x="3983" y="578"/>
                  </a:cubicBezTo>
                  <a:cubicBezTo>
                    <a:pt x="3922" y="669"/>
                    <a:pt x="3861" y="730"/>
                    <a:pt x="3800" y="791"/>
                  </a:cubicBezTo>
                  <a:cubicBezTo>
                    <a:pt x="3648" y="912"/>
                    <a:pt x="3496" y="1034"/>
                    <a:pt x="3314" y="1125"/>
                  </a:cubicBezTo>
                  <a:cubicBezTo>
                    <a:pt x="3040" y="1216"/>
                    <a:pt x="2828" y="1399"/>
                    <a:pt x="2706" y="1642"/>
                  </a:cubicBezTo>
                  <a:cubicBezTo>
                    <a:pt x="2645" y="1763"/>
                    <a:pt x="2524" y="1854"/>
                    <a:pt x="2463" y="1976"/>
                  </a:cubicBezTo>
                  <a:cubicBezTo>
                    <a:pt x="2341" y="2189"/>
                    <a:pt x="2098" y="2341"/>
                    <a:pt x="1855" y="2371"/>
                  </a:cubicBezTo>
                  <a:cubicBezTo>
                    <a:pt x="1642" y="2432"/>
                    <a:pt x="1429" y="2584"/>
                    <a:pt x="1369" y="2797"/>
                  </a:cubicBezTo>
                  <a:cubicBezTo>
                    <a:pt x="1338" y="2888"/>
                    <a:pt x="1308" y="2979"/>
                    <a:pt x="1277" y="3070"/>
                  </a:cubicBezTo>
                  <a:cubicBezTo>
                    <a:pt x="1217" y="3131"/>
                    <a:pt x="1125" y="3192"/>
                    <a:pt x="1034" y="3162"/>
                  </a:cubicBezTo>
                  <a:lnTo>
                    <a:pt x="609" y="2979"/>
                  </a:lnTo>
                  <a:cubicBezTo>
                    <a:pt x="457" y="2918"/>
                    <a:pt x="305" y="2979"/>
                    <a:pt x="244" y="3101"/>
                  </a:cubicBezTo>
                  <a:cubicBezTo>
                    <a:pt x="183" y="3131"/>
                    <a:pt x="153" y="3192"/>
                    <a:pt x="122" y="3253"/>
                  </a:cubicBezTo>
                  <a:cubicBezTo>
                    <a:pt x="31" y="3435"/>
                    <a:pt x="1" y="3648"/>
                    <a:pt x="62" y="38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58;p88"/>
            <p:cNvSpPr/>
            <p:nvPr/>
          </p:nvSpPr>
          <p:spPr>
            <a:xfrm>
              <a:off x="6073941" y="3318456"/>
              <a:ext cx="124182" cy="224236"/>
            </a:xfrm>
            <a:custGeom>
              <a:avLst/>
              <a:gdLst/>
              <a:ahLst/>
              <a:cxnLst/>
              <a:rect l="l" t="t" r="r" b="b"/>
              <a:pathLst>
                <a:path w="4378" h="7904" extrusionOk="0">
                  <a:moveTo>
                    <a:pt x="3921" y="31"/>
                  </a:moveTo>
                  <a:cubicBezTo>
                    <a:pt x="3891" y="0"/>
                    <a:pt x="3861" y="0"/>
                    <a:pt x="3800" y="31"/>
                  </a:cubicBezTo>
                  <a:cubicBezTo>
                    <a:pt x="3709" y="122"/>
                    <a:pt x="3648" y="244"/>
                    <a:pt x="3617" y="396"/>
                  </a:cubicBezTo>
                  <a:cubicBezTo>
                    <a:pt x="3617" y="517"/>
                    <a:pt x="3526" y="639"/>
                    <a:pt x="3405" y="700"/>
                  </a:cubicBezTo>
                  <a:cubicBezTo>
                    <a:pt x="3405" y="730"/>
                    <a:pt x="3405" y="791"/>
                    <a:pt x="3374" y="821"/>
                  </a:cubicBezTo>
                  <a:cubicBezTo>
                    <a:pt x="3253" y="882"/>
                    <a:pt x="3101" y="943"/>
                    <a:pt x="3070" y="1125"/>
                  </a:cubicBezTo>
                  <a:cubicBezTo>
                    <a:pt x="3040" y="1338"/>
                    <a:pt x="2888" y="1520"/>
                    <a:pt x="2675" y="1581"/>
                  </a:cubicBezTo>
                  <a:cubicBezTo>
                    <a:pt x="2523" y="1672"/>
                    <a:pt x="2371" y="1855"/>
                    <a:pt x="2189" y="1976"/>
                  </a:cubicBezTo>
                  <a:cubicBezTo>
                    <a:pt x="2006" y="2037"/>
                    <a:pt x="1824" y="2098"/>
                    <a:pt x="1611" y="2159"/>
                  </a:cubicBezTo>
                  <a:lnTo>
                    <a:pt x="1551" y="2159"/>
                  </a:lnTo>
                  <a:lnTo>
                    <a:pt x="1003" y="2371"/>
                  </a:lnTo>
                  <a:cubicBezTo>
                    <a:pt x="912" y="2523"/>
                    <a:pt x="851" y="2675"/>
                    <a:pt x="791" y="2797"/>
                  </a:cubicBezTo>
                  <a:cubicBezTo>
                    <a:pt x="608" y="3070"/>
                    <a:pt x="608" y="3374"/>
                    <a:pt x="699" y="3648"/>
                  </a:cubicBezTo>
                  <a:cubicBezTo>
                    <a:pt x="730" y="3739"/>
                    <a:pt x="760" y="3830"/>
                    <a:pt x="791" y="3921"/>
                  </a:cubicBezTo>
                  <a:cubicBezTo>
                    <a:pt x="912" y="4134"/>
                    <a:pt x="882" y="4408"/>
                    <a:pt x="730" y="4621"/>
                  </a:cubicBezTo>
                  <a:cubicBezTo>
                    <a:pt x="547" y="4833"/>
                    <a:pt x="456" y="5076"/>
                    <a:pt x="274" y="5289"/>
                  </a:cubicBezTo>
                  <a:cubicBezTo>
                    <a:pt x="61" y="5563"/>
                    <a:pt x="0" y="5897"/>
                    <a:pt x="122" y="6201"/>
                  </a:cubicBezTo>
                  <a:cubicBezTo>
                    <a:pt x="183" y="6353"/>
                    <a:pt x="213" y="6505"/>
                    <a:pt x="183" y="6657"/>
                  </a:cubicBezTo>
                  <a:cubicBezTo>
                    <a:pt x="183" y="6809"/>
                    <a:pt x="183" y="6931"/>
                    <a:pt x="183" y="7083"/>
                  </a:cubicBezTo>
                  <a:cubicBezTo>
                    <a:pt x="213" y="7174"/>
                    <a:pt x="243" y="7265"/>
                    <a:pt x="274" y="7326"/>
                  </a:cubicBezTo>
                  <a:cubicBezTo>
                    <a:pt x="456" y="7569"/>
                    <a:pt x="699" y="7751"/>
                    <a:pt x="973" y="7842"/>
                  </a:cubicBezTo>
                  <a:cubicBezTo>
                    <a:pt x="1155" y="7903"/>
                    <a:pt x="1277" y="7782"/>
                    <a:pt x="1429" y="7721"/>
                  </a:cubicBezTo>
                  <a:cubicBezTo>
                    <a:pt x="1520" y="7690"/>
                    <a:pt x="1642" y="7660"/>
                    <a:pt x="1763" y="7660"/>
                  </a:cubicBezTo>
                  <a:cubicBezTo>
                    <a:pt x="2006" y="7660"/>
                    <a:pt x="2189" y="7508"/>
                    <a:pt x="2280" y="7295"/>
                  </a:cubicBezTo>
                  <a:cubicBezTo>
                    <a:pt x="2371" y="7113"/>
                    <a:pt x="2432" y="6961"/>
                    <a:pt x="2493" y="6779"/>
                  </a:cubicBezTo>
                  <a:cubicBezTo>
                    <a:pt x="2675" y="6383"/>
                    <a:pt x="2797" y="5958"/>
                    <a:pt x="2949" y="5593"/>
                  </a:cubicBezTo>
                  <a:cubicBezTo>
                    <a:pt x="3222" y="5016"/>
                    <a:pt x="3405" y="4377"/>
                    <a:pt x="3648" y="3800"/>
                  </a:cubicBezTo>
                  <a:cubicBezTo>
                    <a:pt x="3739" y="3648"/>
                    <a:pt x="3769" y="3466"/>
                    <a:pt x="3800" y="3283"/>
                  </a:cubicBezTo>
                  <a:cubicBezTo>
                    <a:pt x="3861" y="3070"/>
                    <a:pt x="3921" y="2827"/>
                    <a:pt x="3982" y="2645"/>
                  </a:cubicBezTo>
                  <a:cubicBezTo>
                    <a:pt x="4073" y="2462"/>
                    <a:pt x="4043" y="2219"/>
                    <a:pt x="4286" y="2128"/>
                  </a:cubicBezTo>
                  <a:cubicBezTo>
                    <a:pt x="4347" y="2037"/>
                    <a:pt x="4377" y="1915"/>
                    <a:pt x="4377" y="1824"/>
                  </a:cubicBezTo>
                  <a:cubicBezTo>
                    <a:pt x="4377" y="1611"/>
                    <a:pt x="4317" y="1399"/>
                    <a:pt x="4317" y="1216"/>
                  </a:cubicBezTo>
                  <a:cubicBezTo>
                    <a:pt x="4347" y="791"/>
                    <a:pt x="4195" y="365"/>
                    <a:pt x="392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59;p88"/>
            <p:cNvSpPr/>
            <p:nvPr/>
          </p:nvSpPr>
          <p:spPr>
            <a:xfrm>
              <a:off x="6023055" y="1418744"/>
              <a:ext cx="147470" cy="269089"/>
            </a:xfrm>
            <a:custGeom>
              <a:avLst/>
              <a:gdLst/>
              <a:ahLst/>
              <a:cxnLst/>
              <a:rect l="l" t="t" r="r" b="b"/>
              <a:pathLst>
                <a:path w="5199" h="9485" extrusionOk="0">
                  <a:moveTo>
                    <a:pt x="761" y="4074"/>
                  </a:moveTo>
                  <a:cubicBezTo>
                    <a:pt x="761" y="4256"/>
                    <a:pt x="730" y="4439"/>
                    <a:pt x="700" y="4621"/>
                  </a:cubicBezTo>
                  <a:cubicBezTo>
                    <a:pt x="700" y="4743"/>
                    <a:pt x="670" y="4834"/>
                    <a:pt x="609" y="4955"/>
                  </a:cubicBezTo>
                  <a:cubicBezTo>
                    <a:pt x="548" y="5077"/>
                    <a:pt x="457" y="5229"/>
                    <a:pt x="396" y="5351"/>
                  </a:cubicBezTo>
                  <a:cubicBezTo>
                    <a:pt x="335" y="5472"/>
                    <a:pt x="366" y="5594"/>
                    <a:pt x="457" y="5655"/>
                  </a:cubicBezTo>
                  <a:cubicBezTo>
                    <a:pt x="609" y="5837"/>
                    <a:pt x="670" y="5928"/>
                    <a:pt x="548" y="6050"/>
                  </a:cubicBezTo>
                  <a:cubicBezTo>
                    <a:pt x="366" y="6262"/>
                    <a:pt x="396" y="6536"/>
                    <a:pt x="244" y="6749"/>
                  </a:cubicBezTo>
                  <a:cubicBezTo>
                    <a:pt x="183" y="6840"/>
                    <a:pt x="214" y="6992"/>
                    <a:pt x="305" y="7053"/>
                  </a:cubicBezTo>
                  <a:cubicBezTo>
                    <a:pt x="366" y="7083"/>
                    <a:pt x="396" y="7144"/>
                    <a:pt x="427" y="7205"/>
                  </a:cubicBezTo>
                  <a:cubicBezTo>
                    <a:pt x="518" y="7357"/>
                    <a:pt x="457" y="7539"/>
                    <a:pt x="335" y="7630"/>
                  </a:cubicBezTo>
                  <a:cubicBezTo>
                    <a:pt x="214" y="7691"/>
                    <a:pt x="123" y="7721"/>
                    <a:pt x="92" y="7843"/>
                  </a:cubicBezTo>
                  <a:cubicBezTo>
                    <a:pt x="1" y="8117"/>
                    <a:pt x="123" y="8390"/>
                    <a:pt x="366" y="8542"/>
                  </a:cubicBezTo>
                  <a:cubicBezTo>
                    <a:pt x="427" y="8573"/>
                    <a:pt x="487" y="8603"/>
                    <a:pt x="548" y="8603"/>
                  </a:cubicBezTo>
                  <a:cubicBezTo>
                    <a:pt x="639" y="8603"/>
                    <a:pt x="730" y="8542"/>
                    <a:pt x="822" y="8542"/>
                  </a:cubicBezTo>
                  <a:cubicBezTo>
                    <a:pt x="974" y="8512"/>
                    <a:pt x="1095" y="8573"/>
                    <a:pt x="1186" y="8694"/>
                  </a:cubicBezTo>
                  <a:cubicBezTo>
                    <a:pt x="1247" y="8755"/>
                    <a:pt x="1278" y="8846"/>
                    <a:pt x="1278" y="8937"/>
                  </a:cubicBezTo>
                  <a:cubicBezTo>
                    <a:pt x="1308" y="9150"/>
                    <a:pt x="1460" y="9241"/>
                    <a:pt x="1642" y="9302"/>
                  </a:cubicBezTo>
                  <a:cubicBezTo>
                    <a:pt x="1734" y="9332"/>
                    <a:pt x="1855" y="9363"/>
                    <a:pt x="1946" y="9393"/>
                  </a:cubicBezTo>
                  <a:cubicBezTo>
                    <a:pt x="2068" y="9454"/>
                    <a:pt x="2159" y="9484"/>
                    <a:pt x="2281" y="9484"/>
                  </a:cubicBezTo>
                  <a:cubicBezTo>
                    <a:pt x="2372" y="9454"/>
                    <a:pt x="2463" y="9454"/>
                    <a:pt x="2554" y="9484"/>
                  </a:cubicBezTo>
                  <a:lnTo>
                    <a:pt x="2554" y="9484"/>
                  </a:lnTo>
                  <a:lnTo>
                    <a:pt x="2949" y="9484"/>
                  </a:lnTo>
                  <a:cubicBezTo>
                    <a:pt x="3010" y="9454"/>
                    <a:pt x="3041" y="9424"/>
                    <a:pt x="3071" y="9393"/>
                  </a:cubicBezTo>
                  <a:cubicBezTo>
                    <a:pt x="3071" y="9332"/>
                    <a:pt x="3101" y="9272"/>
                    <a:pt x="3101" y="9211"/>
                  </a:cubicBezTo>
                  <a:cubicBezTo>
                    <a:pt x="3162" y="9120"/>
                    <a:pt x="3132" y="9028"/>
                    <a:pt x="3041" y="8968"/>
                  </a:cubicBezTo>
                  <a:cubicBezTo>
                    <a:pt x="2919" y="8876"/>
                    <a:pt x="2767" y="8816"/>
                    <a:pt x="2645" y="8724"/>
                  </a:cubicBezTo>
                  <a:cubicBezTo>
                    <a:pt x="2250" y="8481"/>
                    <a:pt x="2007" y="8117"/>
                    <a:pt x="1886" y="7691"/>
                  </a:cubicBezTo>
                  <a:cubicBezTo>
                    <a:pt x="1825" y="7509"/>
                    <a:pt x="1764" y="7296"/>
                    <a:pt x="1734" y="7083"/>
                  </a:cubicBezTo>
                  <a:cubicBezTo>
                    <a:pt x="1703" y="6810"/>
                    <a:pt x="1703" y="6506"/>
                    <a:pt x="1764" y="6202"/>
                  </a:cubicBezTo>
                  <a:cubicBezTo>
                    <a:pt x="1764" y="6080"/>
                    <a:pt x="1825" y="5928"/>
                    <a:pt x="1916" y="5837"/>
                  </a:cubicBezTo>
                  <a:cubicBezTo>
                    <a:pt x="1946" y="5746"/>
                    <a:pt x="1977" y="5655"/>
                    <a:pt x="2007" y="5563"/>
                  </a:cubicBezTo>
                  <a:cubicBezTo>
                    <a:pt x="2068" y="5199"/>
                    <a:pt x="2129" y="4803"/>
                    <a:pt x="2159" y="4439"/>
                  </a:cubicBezTo>
                  <a:cubicBezTo>
                    <a:pt x="2159" y="4287"/>
                    <a:pt x="2250" y="4135"/>
                    <a:pt x="2372" y="4044"/>
                  </a:cubicBezTo>
                  <a:cubicBezTo>
                    <a:pt x="2585" y="3922"/>
                    <a:pt x="2706" y="3740"/>
                    <a:pt x="2797" y="3527"/>
                  </a:cubicBezTo>
                  <a:cubicBezTo>
                    <a:pt x="2919" y="3253"/>
                    <a:pt x="3071" y="2980"/>
                    <a:pt x="3253" y="2767"/>
                  </a:cubicBezTo>
                  <a:cubicBezTo>
                    <a:pt x="3405" y="2524"/>
                    <a:pt x="3557" y="2311"/>
                    <a:pt x="3770" y="2129"/>
                  </a:cubicBezTo>
                  <a:cubicBezTo>
                    <a:pt x="4013" y="1916"/>
                    <a:pt x="4256" y="1734"/>
                    <a:pt x="4530" y="1551"/>
                  </a:cubicBezTo>
                  <a:cubicBezTo>
                    <a:pt x="4652" y="1490"/>
                    <a:pt x="4743" y="1399"/>
                    <a:pt x="4864" y="1308"/>
                  </a:cubicBezTo>
                  <a:cubicBezTo>
                    <a:pt x="5107" y="1186"/>
                    <a:pt x="5199" y="913"/>
                    <a:pt x="5077" y="670"/>
                  </a:cubicBezTo>
                  <a:cubicBezTo>
                    <a:pt x="5047" y="609"/>
                    <a:pt x="5047" y="548"/>
                    <a:pt x="5016" y="487"/>
                  </a:cubicBezTo>
                  <a:cubicBezTo>
                    <a:pt x="5016" y="396"/>
                    <a:pt x="4955" y="305"/>
                    <a:pt x="4864" y="244"/>
                  </a:cubicBezTo>
                  <a:cubicBezTo>
                    <a:pt x="4834" y="214"/>
                    <a:pt x="4773" y="183"/>
                    <a:pt x="4712" y="123"/>
                  </a:cubicBezTo>
                  <a:cubicBezTo>
                    <a:pt x="4560" y="1"/>
                    <a:pt x="4378" y="1"/>
                    <a:pt x="4196" y="92"/>
                  </a:cubicBezTo>
                  <a:cubicBezTo>
                    <a:pt x="3952" y="183"/>
                    <a:pt x="3740" y="427"/>
                    <a:pt x="3709" y="700"/>
                  </a:cubicBezTo>
                  <a:cubicBezTo>
                    <a:pt x="3679" y="882"/>
                    <a:pt x="3557" y="1034"/>
                    <a:pt x="3375" y="1126"/>
                  </a:cubicBezTo>
                  <a:cubicBezTo>
                    <a:pt x="3193" y="1247"/>
                    <a:pt x="2949" y="1369"/>
                    <a:pt x="2706" y="1399"/>
                  </a:cubicBezTo>
                  <a:cubicBezTo>
                    <a:pt x="2341" y="1399"/>
                    <a:pt x="2007" y="1612"/>
                    <a:pt x="1825" y="1916"/>
                  </a:cubicBezTo>
                  <a:cubicBezTo>
                    <a:pt x="1794" y="1946"/>
                    <a:pt x="1794" y="1977"/>
                    <a:pt x="1794" y="1977"/>
                  </a:cubicBezTo>
                  <a:cubicBezTo>
                    <a:pt x="1734" y="2098"/>
                    <a:pt x="1642" y="2159"/>
                    <a:pt x="1521" y="2189"/>
                  </a:cubicBezTo>
                  <a:cubicBezTo>
                    <a:pt x="1430" y="2220"/>
                    <a:pt x="1369" y="2281"/>
                    <a:pt x="1338" y="2372"/>
                  </a:cubicBezTo>
                  <a:cubicBezTo>
                    <a:pt x="1338" y="2493"/>
                    <a:pt x="1278" y="2585"/>
                    <a:pt x="1247" y="2706"/>
                  </a:cubicBezTo>
                  <a:cubicBezTo>
                    <a:pt x="1156" y="2797"/>
                    <a:pt x="1156" y="2889"/>
                    <a:pt x="1186" y="3010"/>
                  </a:cubicBezTo>
                  <a:cubicBezTo>
                    <a:pt x="1186" y="3041"/>
                    <a:pt x="1156" y="3101"/>
                    <a:pt x="1126" y="3132"/>
                  </a:cubicBezTo>
                  <a:cubicBezTo>
                    <a:pt x="1126" y="3132"/>
                    <a:pt x="1095" y="3162"/>
                    <a:pt x="1065" y="3162"/>
                  </a:cubicBezTo>
                  <a:cubicBezTo>
                    <a:pt x="974" y="3192"/>
                    <a:pt x="882" y="3284"/>
                    <a:pt x="822" y="3375"/>
                  </a:cubicBezTo>
                  <a:cubicBezTo>
                    <a:pt x="761" y="3466"/>
                    <a:pt x="670" y="3496"/>
                    <a:pt x="578" y="3496"/>
                  </a:cubicBezTo>
                  <a:cubicBezTo>
                    <a:pt x="518" y="3496"/>
                    <a:pt x="487" y="3557"/>
                    <a:pt x="518" y="3648"/>
                  </a:cubicBezTo>
                  <a:cubicBezTo>
                    <a:pt x="609" y="3770"/>
                    <a:pt x="700" y="3922"/>
                    <a:pt x="761" y="40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60;p88"/>
            <p:cNvSpPr/>
            <p:nvPr/>
          </p:nvSpPr>
          <p:spPr>
            <a:xfrm>
              <a:off x="7425808" y="2329364"/>
              <a:ext cx="165567" cy="243216"/>
            </a:xfrm>
            <a:custGeom>
              <a:avLst/>
              <a:gdLst/>
              <a:ahLst/>
              <a:cxnLst/>
              <a:rect l="l" t="t" r="r" b="b"/>
              <a:pathLst>
                <a:path w="5837" h="8573" extrusionOk="0">
                  <a:moveTo>
                    <a:pt x="2858" y="4864"/>
                  </a:moveTo>
                  <a:cubicBezTo>
                    <a:pt x="2858" y="4894"/>
                    <a:pt x="2797" y="4925"/>
                    <a:pt x="2767" y="4925"/>
                  </a:cubicBezTo>
                  <a:cubicBezTo>
                    <a:pt x="2584" y="4894"/>
                    <a:pt x="2402" y="4894"/>
                    <a:pt x="2220" y="4955"/>
                  </a:cubicBezTo>
                  <a:cubicBezTo>
                    <a:pt x="2007" y="5046"/>
                    <a:pt x="1794" y="5077"/>
                    <a:pt x="1551" y="5107"/>
                  </a:cubicBezTo>
                  <a:cubicBezTo>
                    <a:pt x="1429" y="5107"/>
                    <a:pt x="1338" y="5168"/>
                    <a:pt x="1277" y="5259"/>
                  </a:cubicBezTo>
                  <a:cubicBezTo>
                    <a:pt x="1065" y="5563"/>
                    <a:pt x="821" y="5837"/>
                    <a:pt x="548" y="6080"/>
                  </a:cubicBezTo>
                  <a:cubicBezTo>
                    <a:pt x="518" y="6141"/>
                    <a:pt x="487" y="6201"/>
                    <a:pt x="487" y="6262"/>
                  </a:cubicBezTo>
                  <a:cubicBezTo>
                    <a:pt x="487" y="6323"/>
                    <a:pt x="457" y="6384"/>
                    <a:pt x="426" y="6445"/>
                  </a:cubicBezTo>
                  <a:cubicBezTo>
                    <a:pt x="305" y="6566"/>
                    <a:pt x="214" y="6688"/>
                    <a:pt x="92" y="6809"/>
                  </a:cubicBezTo>
                  <a:cubicBezTo>
                    <a:pt x="31" y="6870"/>
                    <a:pt x="1" y="6992"/>
                    <a:pt x="1" y="7113"/>
                  </a:cubicBezTo>
                  <a:cubicBezTo>
                    <a:pt x="1" y="7235"/>
                    <a:pt x="62" y="7326"/>
                    <a:pt x="153" y="7387"/>
                  </a:cubicBezTo>
                  <a:lnTo>
                    <a:pt x="153" y="7417"/>
                  </a:lnTo>
                  <a:lnTo>
                    <a:pt x="183" y="7417"/>
                  </a:lnTo>
                  <a:cubicBezTo>
                    <a:pt x="183" y="7417"/>
                    <a:pt x="183" y="7387"/>
                    <a:pt x="183" y="7387"/>
                  </a:cubicBezTo>
                  <a:lnTo>
                    <a:pt x="214" y="7356"/>
                  </a:lnTo>
                  <a:cubicBezTo>
                    <a:pt x="335" y="7326"/>
                    <a:pt x="396" y="7356"/>
                    <a:pt x="396" y="7448"/>
                  </a:cubicBezTo>
                  <a:cubicBezTo>
                    <a:pt x="396" y="7539"/>
                    <a:pt x="366" y="7600"/>
                    <a:pt x="305" y="7660"/>
                  </a:cubicBezTo>
                  <a:lnTo>
                    <a:pt x="305" y="7660"/>
                  </a:lnTo>
                  <a:lnTo>
                    <a:pt x="305" y="7691"/>
                  </a:lnTo>
                  <a:lnTo>
                    <a:pt x="335" y="7691"/>
                  </a:lnTo>
                  <a:cubicBezTo>
                    <a:pt x="426" y="7934"/>
                    <a:pt x="487" y="8177"/>
                    <a:pt x="578" y="8420"/>
                  </a:cubicBezTo>
                  <a:cubicBezTo>
                    <a:pt x="669" y="8542"/>
                    <a:pt x="852" y="8572"/>
                    <a:pt x="1004" y="8542"/>
                  </a:cubicBezTo>
                  <a:cubicBezTo>
                    <a:pt x="1034" y="8542"/>
                    <a:pt x="1034" y="8511"/>
                    <a:pt x="1065" y="8511"/>
                  </a:cubicBezTo>
                  <a:cubicBezTo>
                    <a:pt x="1125" y="8420"/>
                    <a:pt x="1186" y="8329"/>
                    <a:pt x="1217" y="8207"/>
                  </a:cubicBezTo>
                  <a:cubicBezTo>
                    <a:pt x="1277" y="7873"/>
                    <a:pt x="1308" y="7508"/>
                    <a:pt x="1338" y="7144"/>
                  </a:cubicBezTo>
                  <a:cubicBezTo>
                    <a:pt x="1217" y="6900"/>
                    <a:pt x="1217" y="6597"/>
                    <a:pt x="852" y="6536"/>
                  </a:cubicBezTo>
                  <a:lnTo>
                    <a:pt x="852" y="6475"/>
                  </a:lnTo>
                  <a:cubicBezTo>
                    <a:pt x="882" y="6475"/>
                    <a:pt x="882" y="6445"/>
                    <a:pt x="882" y="6445"/>
                  </a:cubicBezTo>
                  <a:cubicBezTo>
                    <a:pt x="943" y="6414"/>
                    <a:pt x="973" y="6384"/>
                    <a:pt x="1034" y="6384"/>
                  </a:cubicBezTo>
                  <a:cubicBezTo>
                    <a:pt x="1156" y="6384"/>
                    <a:pt x="1277" y="6384"/>
                    <a:pt x="1369" y="6232"/>
                  </a:cubicBezTo>
                  <a:cubicBezTo>
                    <a:pt x="1399" y="6171"/>
                    <a:pt x="1460" y="6141"/>
                    <a:pt x="1521" y="6141"/>
                  </a:cubicBezTo>
                  <a:cubicBezTo>
                    <a:pt x="1703" y="6080"/>
                    <a:pt x="1916" y="6049"/>
                    <a:pt x="2098" y="6110"/>
                  </a:cubicBezTo>
                  <a:lnTo>
                    <a:pt x="2098" y="6110"/>
                  </a:lnTo>
                  <a:lnTo>
                    <a:pt x="2098" y="6080"/>
                  </a:lnTo>
                  <a:lnTo>
                    <a:pt x="2098" y="6110"/>
                  </a:lnTo>
                  <a:lnTo>
                    <a:pt x="2098" y="6110"/>
                  </a:lnTo>
                  <a:cubicBezTo>
                    <a:pt x="2037" y="6232"/>
                    <a:pt x="1946" y="6323"/>
                    <a:pt x="1794" y="6323"/>
                  </a:cubicBezTo>
                  <a:cubicBezTo>
                    <a:pt x="1764" y="6323"/>
                    <a:pt x="1703" y="6323"/>
                    <a:pt x="1673" y="6323"/>
                  </a:cubicBezTo>
                  <a:cubicBezTo>
                    <a:pt x="1521" y="6384"/>
                    <a:pt x="1429" y="6536"/>
                    <a:pt x="1460" y="6688"/>
                  </a:cubicBezTo>
                  <a:cubicBezTo>
                    <a:pt x="1490" y="6809"/>
                    <a:pt x="1551" y="6900"/>
                    <a:pt x="1581" y="7022"/>
                  </a:cubicBezTo>
                  <a:cubicBezTo>
                    <a:pt x="1612" y="7022"/>
                    <a:pt x="1612" y="7052"/>
                    <a:pt x="1642" y="7052"/>
                  </a:cubicBezTo>
                  <a:cubicBezTo>
                    <a:pt x="1703" y="7174"/>
                    <a:pt x="1885" y="7144"/>
                    <a:pt x="1946" y="7022"/>
                  </a:cubicBezTo>
                  <a:cubicBezTo>
                    <a:pt x="1977" y="6900"/>
                    <a:pt x="2007" y="6809"/>
                    <a:pt x="2098" y="6718"/>
                  </a:cubicBezTo>
                  <a:cubicBezTo>
                    <a:pt x="2189" y="6657"/>
                    <a:pt x="2311" y="6688"/>
                    <a:pt x="2432" y="6718"/>
                  </a:cubicBezTo>
                  <a:cubicBezTo>
                    <a:pt x="2432" y="6718"/>
                    <a:pt x="2463" y="6718"/>
                    <a:pt x="2493" y="6718"/>
                  </a:cubicBezTo>
                  <a:cubicBezTo>
                    <a:pt x="2645" y="6627"/>
                    <a:pt x="2706" y="6445"/>
                    <a:pt x="2645" y="6262"/>
                  </a:cubicBezTo>
                  <a:cubicBezTo>
                    <a:pt x="2584" y="6171"/>
                    <a:pt x="2493" y="6080"/>
                    <a:pt x="2432" y="5989"/>
                  </a:cubicBezTo>
                  <a:cubicBezTo>
                    <a:pt x="2402" y="5928"/>
                    <a:pt x="2432" y="5867"/>
                    <a:pt x="2493" y="5806"/>
                  </a:cubicBezTo>
                  <a:cubicBezTo>
                    <a:pt x="2554" y="5776"/>
                    <a:pt x="2615" y="5745"/>
                    <a:pt x="2676" y="5715"/>
                  </a:cubicBezTo>
                  <a:cubicBezTo>
                    <a:pt x="2706" y="5715"/>
                    <a:pt x="2706" y="5715"/>
                    <a:pt x="2736" y="5715"/>
                  </a:cubicBezTo>
                  <a:cubicBezTo>
                    <a:pt x="2797" y="5745"/>
                    <a:pt x="2767" y="5776"/>
                    <a:pt x="2736" y="5837"/>
                  </a:cubicBezTo>
                  <a:cubicBezTo>
                    <a:pt x="2706" y="5897"/>
                    <a:pt x="2676" y="5958"/>
                    <a:pt x="2706" y="6019"/>
                  </a:cubicBezTo>
                  <a:cubicBezTo>
                    <a:pt x="2736" y="6141"/>
                    <a:pt x="2797" y="6262"/>
                    <a:pt x="2888" y="6384"/>
                  </a:cubicBezTo>
                  <a:cubicBezTo>
                    <a:pt x="2949" y="6475"/>
                    <a:pt x="3040" y="6536"/>
                    <a:pt x="3132" y="6597"/>
                  </a:cubicBezTo>
                  <a:cubicBezTo>
                    <a:pt x="3223" y="6627"/>
                    <a:pt x="3314" y="6597"/>
                    <a:pt x="3375" y="6536"/>
                  </a:cubicBezTo>
                  <a:cubicBezTo>
                    <a:pt x="3527" y="6293"/>
                    <a:pt x="3648" y="6080"/>
                    <a:pt x="3800" y="5837"/>
                  </a:cubicBezTo>
                  <a:cubicBezTo>
                    <a:pt x="3831" y="5776"/>
                    <a:pt x="3891" y="5745"/>
                    <a:pt x="3952" y="5715"/>
                  </a:cubicBezTo>
                  <a:cubicBezTo>
                    <a:pt x="4074" y="5715"/>
                    <a:pt x="4165" y="5685"/>
                    <a:pt x="4287" y="5685"/>
                  </a:cubicBezTo>
                  <a:cubicBezTo>
                    <a:pt x="4439" y="5685"/>
                    <a:pt x="4530" y="5593"/>
                    <a:pt x="4621" y="5533"/>
                  </a:cubicBezTo>
                  <a:cubicBezTo>
                    <a:pt x="4651" y="5533"/>
                    <a:pt x="4712" y="5563"/>
                    <a:pt x="4743" y="5563"/>
                  </a:cubicBezTo>
                  <a:cubicBezTo>
                    <a:pt x="4834" y="5593"/>
                    <a:pt x="4894" y="5563"/>
                    <a:pt x="4925" y="5502"/>
                  </a:cubicBezTo>
                  <a:cubicBezTo>
                    <a:pt x="4986" y="5350"/>
                    <a:pt x="4986" y="5198"/>
                    <a:pt x="5107" y="5077"/>
                  </a:cubicBezTo>
                  <a:cubicBezTo>
                    <a:pt x="5138" y="5077"/>
                    <a:pt x="5168" y="5046"/>
                    <a:pt x="5168" y="5046"/>
                  </a:cubicBezTo>
                  <a:cubicBezTo>
                    <a:pt x="5168" y="5046"/>
                    <a:pt x="5198" y="5077"/>
                    <a:pt x="5198" y="5077"/>
                  </a:cubicBezTo>
                  <a:cubicBezTo>
                    <a:pt x="5198" y="5107"/>
                    <a:pt x="5229" y="5229"/>
                    <a:pt x="5259" y="5290"/>
                  </a:cubicBezTo>
                  <a:cubicBezTo>
                    <a:pt x="5259" y="5350"/>
                    <a:pt x="5350" y="5381"/>
                    <a:pt x="5411" y="5350"/>
                  </a:cubicBezTo>
                  <a:cubicBezTo>
                    <a:pt x="5685" y="5229"/>
                    <a:pt x="5837" y="4925"/>
                    <a:pt x="5715" y="4621"/>
                  </a:cubicBezTo>
                  <a:cubicBezTo>
                    <a:pt x="5594" y="4438"/>
                    <a:pt x="5533" y="4195"/>
                    <a:pt x="5563" y="3983"/>
                  </a:cubicBezTo>
                  <a:cubicBezTo>
                    <a:pt x="5594" y="3648"/>
                    <a:pt x="5563" y="3283"/>
                    <a:pt x="5411" y="2979"/>
                  </a:cubicBezTo>
                  <a:cubicBezTo>
                    <a:pt x="5381" y="2858"/>
                    <a:pt x="5411" y="2736"/>
                    <a:pt x="5533" y="2676"/>
                  </a:cubicBezTo>
                  <a:cubicBezTo>
                    <a:pt x="5624" y="2615"/>
                    <a:pt x="5685" y="2493"/>
                    <a:pt x="5654" y="2372"/>
                  </a:cubicBezTo>
                  <a:cubicBezTo>
                    <a:pt x="5654" y="2280"/>
                    <a:pt x="5654" y="2159"/>
                    <a:pt x="5654" y="2037"/>
                  </a:cubicBezTo>
                  <a:cubicBezTo>
                    <a:pt x="5685" y="1703"/>
                    <a:pt x="5594" y="1368"/>
                    <a:pt x="5411" y="1065"/>
                  </a:cubicBezTo>
                  <a:cubicBezTo>
                    <a:pt x="5198" y="761"/>
                    <a:pt x="4986" y="426"/>
                    <a:pt x="4834" y="92"/>
                  </a:cubicBezTo>
                  <a:cubicBezTo>
                    <a:pt x="4803" y="31"/>
                    <a:pt x="4651" y="1"/>
                    <a:pt x="4591" y="61"/>
                  </a:cubicBezTo>
                  <a:cubicBezTo>
                    <a:pt x="4287" y="274"/>
                    <a:pt x="4165" y="669"/>
                    <a:pt x="4287" y="1034"/>
                  </a:cubicBezTo>
                  <a:cubicBezTo>
                    <a:pt x="4287" y="1217"/>
                    <a:pt x="4195" y="1399"/>
                    <a:pt x="4408" y="1520"/>
                  </a:cubicBezTo>
                  <a:cubicBezTo>
                    <a:pt x="4439" y="1520"/>
                    <a:pt x="4439" y="1581"/>
                    <a:pt x="4439" y="1642"/>
                  </a:cubicBezTo>
                  <a:cubicBezTo>
                    <a:pt x="4439" y="2128"/>
                    <a:pt x="4530" y="2645"/>
                    <a:pt x="4226" y="3101"/>
                  </a:cubicBezTo>
                  <a:cubicBezTo>
                    <a:pt x="4195" y="3162"/>
                    <a:pt x="4165" y="3253"/>
                    <a:pt x="4165" y="3344"/>
                  </a:cubicBezTo>
                  <a:cubicBezTo>
                    <a:pt x="4074" y="3618"/>
                    <a:pt x="3861" y="3831"/>
                    <a:pt x="3587" y="3861"/>
                  </a:cubicBezTo>
                  <a:cubicBezTo>
                    <a:pt x="3527" y="3891"/>
                    <a:pt x="3466" y="3831"/>
                    <a:pt x="3436" y="3770"/>
                  </a:cubicBezTo>
                  <a:cubicBezTo>
                    <a:pt x="3436" y="3739"/>
                    <a:pt x="3436" y="3679"/>
                    <a:pt x="3436" y="3648"/>
                  </a:cubicBezTo>
                  <a:cubicBezTo>
                    <a:pt x="3436" y="3557"/>
                    <a:pt x="3375" y="3496"/>
                    <a:pt x="3314" y="3527"/>
                  </a:cubicBezTo>
                  <a:cubicBezTo>
                    <a:pt x="3253" y="3527"/>
                    <a:pt x="3192" y="3587"/>
                    <a:pt x="3162" y="3618"/>
                  </a:cubicBezTo>
                  <a:cubicBezTo>
                    <a:pt x="3101" y="3709"/>
                    <a:pt x="3162" y="3800"/>
                    <a:pt x="3162" y="3891"/>
                  </a:cubicBezTo>
                  <a:cubicBezTo>
                    <a:pt x="3192" y="3983"/>
                    <a:pt x="3192" y="4074"/>
                    <a:pt x="3162" y="4165"/>
                  </a:cubicBezTo>
                  <a:cubicBezTo>
                    <a:pt x="3040" y="4378"/>
                    <a:pt x="2919" y="4621"/>
                    <a:pt x="2858" y="4864"/>
                  </a:cubicBezTo>
                  <a:close/>
                  <a:moveTo>
                    <a:pt x="4560" y="335"/>
                  </a:moveTo>
                  <a:lnTo>
                    <a:pt x="4591" y="335"/>
                  </a:lnTo>
                  <a:lnTo>
                    <a:pt x="4591" y="365"/>
                  </a:lnTo>
                  <a:lnTo>
                    <a:pt x="4560" y="365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61;p88"/>
            <p:cNvSpPr/>
            <p:nvPr/>
          </p:nvSpPr>
          <p:spPr>
            <a:xfrm>
              <a:off x="4424613" y="1129030"/>
              <a:ext cx="109517" cy="175922"/>
            </a:xfrm>
            <a:custGeom>
              <a:avLst/>
              <a:gdLst/>
              <a:ahLst/>
              <a:cxnLst/>
              <a:rect l="l" t="t" r="r" b="b"/>
              <a:pathLst>
                <a:path w="3861" h="6201" extrusionOk="0">
                  <a:moveTo>
                    <a:pt x="456" y="5958"/>
                  </a:moveTo>
                  <a:cubicBezTo>
                    <a:pt x="517" y="6018"/>
                    <a:pt x="608" y="6049"/>
                    <a:pt x="699" y="6049"/>
                  </a:cubicBezTo>
                  <a:cubicBezTo>
                    <a:pt x="851" y="6018"/>
                    <a:pt x="1003" y="6049"/>
                    <a:pt x="1155" y="6140"/>
                  </a:cubicBezTo>
                  <a:cubicBezTo>
                    <a:pt x="1216" y="6201"/>
                    <a:pt x="1338" y="6170"/>
                    <a:pt x="1399" y="6110"/>
                  </a:cubicBezTo>
                  <a:lnTo>
                    <a:pt x="1611" y="5958"/>
                  </a:lnTo>
                  <a:lnTo>
                    <a:pt x="1581" y="5958"/>
                  </a:lnTo>
                  <a:lnTo>
                    <a:pt x="1611" y="5958"/>
                  </a:lnTo>
                  <a:lnTo>
                    <a:pt x="1611" y="5927"/>
                  </a:lnTo>
                  <a:cubicBezTo>
                    <a:pt x="1763" y="5836"/>
                    <a:pt x="1915" y="5745"/>
                    <a:pt x="2037" y="5623"/>
                  </a:cubicBezTo>
                  <a:cubicBezTo>
                    <a:pt x="2158" y="5532"/>
                    <a:pt x="2280" y="5441"/>
                    <a:pt x="2402" y="5380"/>
                  </a:cubicBezTo>
                  <a:lnTo>
                    <a:pt x="2523" y="5167"/>
                  </a:lnTo>
                  <a:cubicBezTo>
                    <a:pt x="2584" y="5046"/>
                    <a:pt x="2706" y="4985"/>
                    <a:pt x="2827" y="4985"/>
                  </a:cubicBezTo>
                  <a:lnTo>
                    <a:pt x="2827" y="4985"/>
                  </a:lnTo>
                  <a:lnTo>
                    <a:pt x="2827" y="4985"/>
                  </a:lnTo>
                  <a:cubicBezTo>
                    <a:pt x="2827" y="4955"/>
                    <a:pt x="2827" y="4924"/>
                    <a:pt x="2858" y="4985"/>
                  </a:cubicBezTo>
                  <a:lnTo>
                    <a:pt x="2827" y="5015"/>
                  </a:lnTo>
                  <a:cubicBezTo>
                    <a:pt x="2827" y="5198"/>
                    <a:pt x="2827" y="5198"/>
                    <a:pt x="2979" y="5228"/>
                  </a:cubicBezTo>
                  <a:cubicBezTo>
                    <a:pt x="3040" y="5228"/>
                    <a:pt x="3070" y="5228"/>
                    <a:pt x="3101" y="5228"/>
                  </a:cubicBezTo>
                  <a:cubicBezTo>
                    <a:pt x="3192" y="5107"/>
                    <a:pt x="3222" y="4924"/>
                    <a:pt x="3374" y="4833"/>
                  </a:cubicBezTo>
                  <a:cubicBezTo>
                    <a:pt x="3496" y="4711"/>
                    <a:pt x="3648" y="4651"/>
                    <a:pt x="3648" y="4468"/>
                  </a:cubicBezTo>
                  <a:cubicBezTo>
                    <a:pt x="3709" y="4255"/>
                    <a:pt x="3648" y="4012"/>
                    <a:pt x="3526" y="3830"/>
                  </a:cubicBezTo>
                  <a:cubicBezTo>
                    <a:pt x="3496" y="3799"/>
                    <a:pt x="3465" y="3739"/>
                    <a:pt x="3435" y="3708"/>
                  </a:cubicBezTo>
                  <a:cubicBezTo>
                    <a:pt x="3405" y="3648"/>
                    <a:pt x="3435" y="3587"/>
                    <a:pt x="3465" y="3526"/>
                  </a:cubicBezTo>
                  <a:cubicBezTo>
                    <a:pt x="3557" y="3404"/>
                    <a:pt x="3648" y="3283"/>
                    <a:pt x="3769" y="3192"/>
                  </a:cubicBezTo>
                  <a:cubicBezTo>
                    <a:pt x="3769" y="3040"/>
                    <a:pt x="3709" y="2918"/>
                    <a:pt x="3769" y="2736"/>
                  </a:cubicBezTo>
                  <a:cubicBezTo>
                    <a:pt x="3830" y="2644"/>
                    <a:pt x="3861" y="2523"/>
                    <a:pt x="3861" y="2432"/>
                  </a:cubicBezTo>
                  <a:cubicBezTo>
                    <a:pt x="3861" y="2249"/>
                    <a:pt x="3648" y="2249"/>
                    <a:pt x="3557" y="2158"/>
                  </a:cubicBezTo>
                  <a:cubicBezTo>
                    <a:pt x="3465" y="2067"/>
                    <a:pt x="3374" y="1976"/>
                    <a:pt x="3253" y="1915"/>
                  </a:cubicBezTo>
                  <a:cubicBezTo>
                    <a:pt x="3192" y="1885"/>
                    <a:pt x="3162" y="1824"/>
                    <a:pt x="3162" y="1763"/>
                  </a:cubicBezTo>
                  <a:cubicBezTo>
                    <a:pt x="3162" y="1581"/>
                    <a:pt x="3162" y="1398"/>
                    <a:pt x="3162" y="1216"/>
                  </a:cubicBezTo>
                  <a:cubicBezTo>
                    <a:pt x="3162" y="1064"/>
                    <a:pt x="3222" y="912"/>
                    <a:pt x="3253" y="760"/>
                  </a:cubicBezTo>
                  <a:cubicBezTo>
                    <a:pt x="3283" y="517"/>
                    <a:pt x="3162" y="274"/>
                    <a:pt x="2979" y="152"/>
                  </a:cubicBezTo>
                  <a:cubicBezTo>
                    <a:pt x="2858" y="61"/>
                    <a:pt x="2706" y="0"/>
                    <a:pt x="2523" y="61"/>
                  </a:cubicBezTo>
                  <a:cubicBezTo>
                    <a:pt x="2462" y="61"/>
                    <a:pt x="2371" y="152"/>
                    <a:pt x="2371" y="243"/>
                  </a:cubicBezTo>
                  <a:cubicBezTo>
                    <a:pt x="2371" y="304"/>
                    <a:pt x="2402" y="334"/>
                    <a:pt x="2462" y="395"/>
                  </a:cubicBezTo>
                  <a:cubicBezTo>
                    <a:pt x="2554" y="426"/>
                    <a:pt x="2645" y="456"/>
                    <a:pt x="2706" y="486"/>
                  </a:cubicBezTo>
                  <a:cubicBezTo>
                    <a:pt x="2766" y="517"/>
                    <a:pt x="2766" y="578"/>
                    <a:pt x="2706" y="608"/>
                  </a:cubicBezTo>
                  <a:cubicBezTo>
                    <a:pt x="2706" y="608"/>
                    <a:pt x="2675" y="638"/>
                    <a:pt x="2675" y="638"/>
                  </a:cubicBezTo>
                  <a:lnTo>
                    <a:pt x="2341" y="638"/>
                  </a:lnTo>
                  <a:cubicBezTo>
                    <a:pt x="2219" y="669"/>
                    <a:pt x="2128" y="699"/>
                    <a:pt x="2006" y="730"/>
                  </a:cubicBezTo>
                  <a:cubicBezTo>
                    <a:pt x="1885" y="790"/>
                    <a:pt x="1794" y="912"/>
                    <a:pt x="1824" y="1064"/>
                  </a:cubicBezTo>
                  <a:cubicBezTo>
                    <a:pt x="1824" y="1125"/>
                    <a:pt x="1885" y="1216"/>
                    <a:pt x="1915" y="1307"/>
                  </a:cubicBezTo>
                  <a:cubicBezTo>
                    <a:pt x="1915" y="1398"/>
                    <a:pt x="1885" y="1398"/>
                    <a:pt x="1854" y="1429"/>
                  </a:cubicBezTo>
                  <a:cubicBezTo>
                    <a:pt x="1854" y="1429"/>
                    <a:pt x="1824" y="1429"/>
                    <a:pt x="1794" y="1429"/>
                  </a:cubicBezTo>
                  <a:cubicBezTo>
                    <a:pt x="1703" y="1337"/>
                    <a:pt x="1611" y="1277"/>
                    <a:pt x="1490" y="1368"/>
                  </a:cubicBezTo>
                  <a:cubicBezTo>
                    <a:pt x="1399" y="1459"/>
                    <a:pt x="1247" y="1520"/>
                    <a:pt x="1125" y="1489"/>
                  </a:cubicBezTo>
                  <a:cubicBezTo>
                    <a:pt x="973" y="1459"/>
                    <a:pt x="943" y="1611"/>
                    <a:pt x="973" y="1702"/>
                  </a:cubicBezTo>
                  <a:cubicBezTo>
                    <a:pt x="973" y="1824"/>
                    <a:pt x="1034" y="1915"/>
                    <a:pt x="1125" y="2006"/>
                  </a:cubicBezTo>
                  <a:cubicBezTo>
                    <a:pt x="1216" y="2097"/>
                    <a:pt x="1277" y="2219"/>
                    <a:pt x="1277" y="2341"/>
                  </a:cubicBezTo>
                  <a:lnTo>
                    <a:pt x="1307" y="2341"/>
                  </a:lnTo>
                  <a:cubicBezTo>
                    <a:pt x="1307" y="2371"/>
                    <a:pt x="1338" y="2371"/>
                    <a:pt x="1338" y="2371"/>
                  </a:cubicBezTo>
                  <a:lnTo>
                    <a:pt x="1429" y="2371"/>
                  </a:lnTo>
                  <a:cubicBezTo>
                    <a:pt x="1399" y="2401"/>
                    <a:pt x="1368" y="2371"/>
                    <a:pt x="1338" y="2371"/>
                  </a:cubicBezTo>
                  <a:lnTo>
                    <a:pt x="1277" y="2371"/>
                  </a:lnTo>
                  <a:lnTo>
                    <a:pt x="1277" y="2371"/>
                  </a:lnTo>
                  <a:cubicBezTo>
                    <a:pt x="1155" y="2341"/>
                    <a:pt x="1034" y="2280"/>
                    <a:pt x="912" y="2189"/>
                  </a:cubicBezTo>
                  <a:cubicBezTo>
                    <a:pt x="851" y="2158"/>
                    <a:pt x="791" y="2189"/>
                    <a:pt x="730" y="2249"/>
                  </a:cubicBezTo>
                  <a:cubicBezTo>
                    <a:pt x="547" y="2584"/>
                    <a:pt x="456" y="3009"/>
                    <a:pt x="274" y="3374"/>
                  </a:cubicBezTo>
                  <a:cubicBezTo>
                    <a:pt x="213" y="3496"/>
                    <a:pt x="274" y="3648"/>
                    <a:pt x="395" y="3739"/>
                  </a:cubicBezTo>
                  <a:cubicBezTo>
                    <a:pt x="487" y="3830"/>
                    <a:pt x="639" y="3891"/>
                    <a:pt x="760" y="3891"/>
                  </a:cubicBezTo>
                  <a:cubicBezTo>
                    <a:pt x="851" y="3891"/>
                    <a:pt x="912" y="3921"/>
                    <a:pt x="943" y="3982"/>
                  </a:cubicBezTo>
                  <a:cubicBezTo>
                    <a:pt x="973" y="4012"/>
                    <a:pt x="1003" y="4043"/>
                    <a:pt x="973" y="4103"/>
                  </a:cubicBezTo>
                  <a:cubicBezTo>
                    <a:pt x="973" y="4134"/>
                    <a:pt x="943" y="4164"/>
                    <a:pt x="912" y="4195"/>
                  </a:cubicBezTo>
                  <a:cubicBezTo>
                    <a:pt x="851" y="4195"/>
                    <a:pt x="821" y="4195"/>
                    <a:pt x="791" y="4195"/>
                  </a:cubicBezTo>
                  <a:cubicBezTo>
                    <a:pt x="517" y="4134"/>
                    <a:pt x="274" y="4255"/>
                    <a:pt x="183" y="4529"/>
                  </a:cubicBezTo>
                  <a:cubicBezTo>
                    <a:pt x="122" y="4742"/>
                    <a:pt x="61" y="4955"/>
                    <a:pt x="61" y="5167"/>
                  </a:cubicBezTo>
                  <a:cubicBezTo>
                    <a:pt x="0" y="5502"/>
                    <a:pt x="152" y="5806"/>
                    <a:pt x="456" y="595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62;p88"/>
            <p:cNvSpPr/>
            <p:nvPr/>
          </p:nvSpPr>
          <p:spPr>
            <a:xfrm>
              <a:off x="4492717" y="1282511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ubicBezTo>
                    <a:pt x="1" y="31"/>
                    <a:pt x="1" y="31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63;p88"/>
            <p:cNvSpPr/>
            <p:nvPr/>
          </p:nvSpPr>
          <p:spPr>
            <a:xfrm>
              <a:off x="6929197" y="3035607"/>
              <a:ext cx="187124" cy="191469"/>
            </a:xfrm>
            <a:custGeom>
              <a:avLst/>
              <a:gdLst/>
              <a:ahLst/>
              <a:cxnLst/>
              <a:rect l="l" t="t" r="r" b="b"/>
              <a:pathLst>
                <a:path w="6597" h="6749" extrusionOk="0">
                  <a:moveTo>
                    <a:pt x="6202" y="5138"/>
                  </a:moveTo>
                  <a:lnTo>
                    <a:pt x="6202" y="5138"/>
                  </a:lnTo>
                  <a:lnTo>
                    <a:pt x="6050" y="4986"/>
                  </a:lnTo>
                  <a:lnTo>
                    <a:pt x="6050" y="4955"/>
                  </a:lnTo>
                  <a:cubicBezTo>
                    <a:pt x="6050" y="4925"/>
                    <a:pt x="6019" y="4894"/>
                    <a:pt x="5989" y="4864"/>
                  </a:cubicBezTo>
                  <a:lnTo>
                    <a:pt x="6050" y="4864"/>
                  </a:lnTo>
                  <a:lnTo>
                    <a:pt x="6050" y="4955"/>
                  </a:lnTo>
                  <a:lnTo>
                    <a:pt x="6080" y="4986"/>
                  </a:lnTo>
                  <a:lnTo>
                    <a:pt x="6232" y="5138"/>
                  </a:lnTo>
                  <a:lnTo>
                    <a:pt x="6232" y="5138"/>
                  </a:lnTo>
                  <a:lnTo>
                    <a:pt x="6414" y="5168"/>
                  </a:lnTo>
                  <a:cubicBezTo>
                    <a:pt x="6445" y="5198"/>
                    <a:pt x="6445" y="5198"/>
                    <a:pt x="6475" y="5168"/>
                  </a:cubicBezTo>
                  <a:cubicBezTo>
                    <a:pt x="6536" y="5168"/>
                    <a:pt x="6597" y="5077"/>
                    <a:pt x="6566" y="5016"/>
                  </a:cubicBezTo>
                  <a:cubicBezTo>
                    <a:pt x="6414" y="4803"/>
                    <a:pt x="6293" y="4590"/>
                    <a:pt x="6171" y="4408"/>
                  </a:cubicBezTo>
                  <a:cubicBezTo>
                    <a:pt x="6141" y="4378"/>
                    <a:pt x="6110" y="4347"/>
                    <a:pt x="6050" y="4378"/>
                  </a:cubicBezTo>
                  <a:cubicBezTo>
                    <a:pt x="5958" y="4378"/>
                    <a:pt x="5867" y="4408"/>
                    <a:pt x="5806" y="4499"/>
                  </a:cubicBezTo>
                  <a:cubicBezTo>
                    <a:pt x="5806" y="4530"/>
                    <a:pt x="5776" y="4560"/>
                    <a:pt x="5746" y="4621"/>
                  </a:cubicBezTo>
                  <a:cubicBezTo>
                    <a:pt x="5685" y="4682"/>
                    <a:pt x="5563" y="4682"/>
                    <a:pt x="5533" y="4590"/>
                  </a:cubicBezTo>
                  <a:cubicBezTo>
                    <a:pt x="5472" y="4469"/>
                    <a:pt x="5442" y="4347"/>
                    <a:pt x="5381" y="4195"/>
                  </a:cubicBezTo>
                  <a:cubicBezTo>
                    <a:pt x="5351" y="4104"/>
                    <a:pt x="5290" y="4043"/>
                    <a:pt x="5199" y="4013"/>
                  </a:cubicBezTo>
                  <a:cubicBezTo>
                    <a:pt x="5107" y="3982"/>
                    <a:pt x="5016" y="3982"/>
                    <a:pt x="4925" y="3952"/>
                  </a:cubicBezTo>
                  <a:cubicBezTo>
                    <a:pt x="4864" y="3922"/>
                    <a:pt x="4864" y="3861"/>
                    <a:pt x="4864" y="3861"/>
                  </a:cubicBezTo>
                  <a:cubicBezTo>
                    <a:pt x="4955" y="3739"/>
                    <a:pt x="4803" y="3587"/>
                    <a:pt x="4895" y="3466"/>
                  </a:cubicBezTo>
                  <a:cubicBezTo>
                    <a:pt x="4955" y="3405"/>
                    <a:pt x="4955" y="3344"/>
                    <a:pt x="4895" y="3283"/>
                  </a:cubicBezTo>
                  <a:cubicBezTo>
                    <a:pt x="4773" y="3131"/>
                    <a:pt x="4591" y="3040"/>
                    <a:pt x="4530" y="2797"/>
                  </a:cubicBezTo>
                  <a:cubicBezTo>
                    <a:pt x="4530" y="2767"/>
                    <a:pt x="4439" y="2706"/>
                    <a:pt x="4378" y="2675"/>
                  </a:cubicBezTo>
                  <a:cubicBezTo>
                    <a:pt x="4256" y="2615"/>
                    <a:pt x="4135" y="2554"/>
                    <a:pt x="3983" y="2493"/>
                  </a:cubicBezTo>
                  <a:cubicBezTo>
                    <a:pt x="3952" y="2463"/>
                    <a:pt x="3861" y="2463"/>
                    <a:pt x="3831" y="2402"/>
                  </a:cubicBezTo>
                  <a:cubicBezTo>
                    <a:pt x="3770" y="2220"/>
                    <a:pt x="3588" y="2220"/>
                    <a:pt x="3466" y="2098"/>
                  </a:cubicBezTo>
                  <a:cubicBezTo>
                    <a:pt x="3344" y="1976"/>
                    <a:pt x="3192" y="1885"/>
                    <a:pt x="3010" y="1824"/>
                  </a:cubicBezTo>
                  <a:cubicBezTo>
                    <a:pt x="2919" y="1794"/>
                    <a:pt x="2828" y="1703"/>
                    <a:pt x="2767" y="1612"/>
                  </a:cubicBezTo>
                  <a:cubicBezTo>
                    <a:pt x="2676" y="1460"/>
                    <a:pt x="2554" y="1338"/>
                    <a:pt x="2433" y="1277"/>
                  </a:cubicBezTo>
                  <a:cubicBezTo>
                    <a:pt x="2037" y="1065"/>
                    <a:pt x="1733" y="761"/>
                    <a:pt x="1490" y="396"/>
                  </a:cubicBezTo>
                  <a:cubicBezTo>
                    <a:pt x="1429" y="305"/>
                    <a:pt x="1277" y="213"/>
                    <a:pt x="1156" y="213"/>
                  </a:cubicBezTo>
                  <a:cubicBezTo>
                    <a:pt x="852" y="183"/>
                    <a:pt x="548" y="122"/>
                    <a:pt x="274" y="31"/>
                  </a:cubicBezTo>
                  <a:cubicBezTo>
                    <a:pt x="244" y="1"/>
                    <a:pt x="153" y="31"/>
                    <a:pt x="92" y="61"/>
                  </a:cubicBezTo>
                  <a:cubicBezTo>
                    <a:pt x="31" y="61"/>
                    <a:pt x="1" y="183"/>
                    <a:pt x="31" y="274"/>
                  </a:cubicBezTo>
                  <a:cubicBezTo>
                    <a:pt x="62" y="396"/>
                    <a:pt x="122" y="487"/>
                    <a:pt x="183" y="578"/>
                  </a:cubicBezTo>
                  <a:cubicBezTo>
                    <a:pt x="366" y="791"/>
                    <a:pt x="548" y="973"/>
                    <a:pt x="791" y="1125"/>
                  </a:cubicBezTo>
                  <a:cubicBezTo>
                    <a:pt x="943" y="1186"/>
                    <a:pt x="1065" y="1308"/>
                    <a:pt x="1156" y="1429"/>
                  </a:cubicBezTo>
                  <a:cubicBezTo>
                    <a:pt x="1247" y="1520"/>
                    <a:pt x="1338" y="1642"/>
                    <a:pt x="1399" y="1764"/>
                  </a:cubicBezTo>
                  <a:cubicBezTo>
                    <a:pt x="1521" y="1976"/>
                    <a:pt x="1703" y="2189"/>
                    <a:pt x="1916" y="2372"/>
                  </a:cubicBezTo>
                  <a:cubicBezTo>
                    <a:pt x="1977" y="2432"/>
                    <a:pt x="2037" y="2524"/>
                    <a:pt x="2068" y="2584"/>
                  </a:cubicBezTo>
                  <a:cubicBezTo>
                    <a:pt x="2129" y="2736"/>
                    <a:pt x="2159" y="2888"/>
                    <a:pt x="2220" y="3040"/>
                  </a:cubicBezTo>
                  <a:cubicBezTo>
                    <a:pt x="2281" y="3131"/>
                    <a:pt x="2311" y="3192"/>
                    <a:pt x="2372" y="3253"/>
                  </a:cubicBezTo>
                  <a:cubicBezTo>
                    <a:pt x="2645" y="3496"/>
                    <a:pt x="2828" y="3770"/>
                    <a:pt x="2919" y="4104"/>
                  </a:cubicBezTo>
                  <a:cubicBezTo>
                    <a:pt x="2949" y="4256"/>
                    <a:pt x="3040" y="4408"/>
                    <a:pt x="3071" y="4560"/>
                  </a:cubicBezTo>
                  <a:cubicBezTo>
                    <a:pt x="3132" y="4712"/>
                    <a:pt x="3223" y="4834"/>
                    <a:pt x="3314" y="4955"/>
                  </a:cubicBezTo>
                  <a:cubicBezTo>
                    <a:pt x="3496" y="5198"/>
                    <a:pt x="3740" y="5381"/>
                    <a:pt x="3922" y="5593"/>
                  </a:cubicBezTo>
                  <a:cubicBezTo>
                    <a:pt x="4104" y="5837"/>
                    <a:pt x="4347" y="6019"/>
                    <a:pt x="4560" y="6201"/>
                  </a:cubicBezTo>
                  <a:cubicBezTo>
                    <a:pt x="4743" y="6323"/>
                    <a:pt x="4925" y="6475"/>
                    <a:pt x="5077" y="6657"/>
                  </a:cubicBezTo>
                  <a:cubicBezTo>
                    <a:pt x="5138" y="6718"/>
                    <a:pt x="5229" y="6748"/>
                    <a:pt x="5320" y="6718"/>
                  </a:cubicBezTo>
                  <a:cubicBezTo>
                    <a:pt x="5563" y="6688"/>
                    <a:pt x="5806" y="6688"/>
                    <a:pt x="6019" y="6718"/>
                  </a:cubicBezTo>
                  <a:cubicBezTo>
                    <a:pt x="6019" y="6475"/>
                    <a:pt x="6080" y="6201"/>
                    <a:pt x="6080" y="5958"/>
                  </a:cubicBezTo>
                  <a:cubicBezTo>
                    <a:pt x="6050" y="5715"/>
                    <a:pt x="6202" y="5441"/>
                    <a:pt x="6202" y="513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64;p88"/>
            <p:cNvSpPr/>
            <p:nvPr/>
          </p:nvSpPr>
          <p:spPr>
            <a:xfrm>
              <a:off x="7100776" y="3227048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0"/>
                  </a:moveTo>
                  <a:lnTo>
                    <a:pt x="1" y="31"/>
                  </a:lnTo>
                  <a:lnTo>
                    <a:pt x="1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65;p88"/>
            <p:cNvSpPr/>
            <p:nvPr/>
          </p:nvSpPr>
          <p:spPr>
            <a:xfrm>
              <a:off x="3890929" y="1351507"/>
              <a:ext cx="156944" cy="124204"/>
            </a:xfrm>
            <a:custGeom>
              <a:avLst/>
              <a:gdLst/>
              <a:ahLst/>
              <a:cxnLst/>
              <a:rect l="l" t="t" r="r" b="b"/>
              <a:pathLst>
                <a:path w="5533" h="4378" extrusionOk="0">
                  <a:moveTo>
                    <a:pt x="274" y="3708"/>
                  </a:moveTo>
                  <a:lnTo>
                    <a:pt x="274" y="4255"/>
                  </a:lnTo>
                  <a:cubicBezTo>
                    <a:pt x="304" y="4316"/>
                    <a:pt x="335" y="4377"/>
                    <a:pt x="426" y="4377"/>
                  </a:cubicBezTo>
                  <a:cubicBezTo>
                    <a:pt x="669" y="4377"/>
                    <a:pt x="912" y="4286"/>
                    <a:pt x="1125" y="4164"/>
                  </a:cubicBezTo>
                  <a:lnTo>
                    <a:pt x="1125" y="4164"/>
                  </a:lnTo>
                  <a:lnTo>
                    <a:pt x="1155" y="4134"/>
                  </a:lnTo>
                  <a:lnTo>
                    <a:pt x="1125" y="4164"/>
                  </a:lnTo>
                  <a:lnTo>
                    <a:pt x="1125" y="4164"/>
                  </a:lnTo>
                  <a:cubicBezTo>
                    <a:pt x="1186" y="4255"/>
                    <a:pt x="1277" y="4316"/>
                    <a:pt x="1399" y="4316"/>
                  </a:cubicBezTo>
                  <a:cubicBezTo>
                    <a:pt x="1520" y="4347"/>
                    <a:pt x="1611" y="4316"/>
                    <a:pt x="1703" y="4225"/>
                  </a:cubicBezTo>
                  <a:cubicBezTo>
                    <a:pt x="1794" y="4164"/>
                    <a:pt x="1855" y="4104"/>
                    <a:pt x="1885" y="4043"/>
                  </a:cubicBezTo>
                  <a:cubicBezTo>
                    <a:pt x="1976" y="3952"/>
                    <a:pt x="2037" y="3800"/>
                    <a:pt x="2128" y="3708"/>
                  </a:cubicBezTo>
                  <a:cubicBezTo>
                    <a:pt x="2250" y="3556"/>
                    <a:pt x="2432" y="3435"/>
                    <a:pt x="2645" y="3435"/>
                  </a:cubicBezTo>
                  <a:cubicBezTo>
                    <a:pt x="2736" y="3404"/>
                    <a:pt x="2858" y="3344"/>
                    <a:pt x="2918" y="3283"/>
                  </a:cubicBezTo>
                  <a:cubicBezTo>
                    <a:pt x="3010" y="3192"/>
                    <a:pt x="3101" y="3070"/>
                    <a:pt x="3222" y="2979"/>
                  </a:cubicBezTo>
                  <a:cubicBezTo>
                    <a:pt x="3283" y="2918"/>
                    <a:pt x="3344" y="2888"/>
                    <a:pt x="3435" y="2857"/>
                  </a:cubicBezTo>
                  <a:cubicBezTo>
                    <a:pt x="3678" y="2827"/>
                    <a:pt x="3921" y="2766"/>
                    <a:pt x="4165" y="2705"/>
                  </a:cubicBezTo>
                  <a:cubicBezTo>
                    <a:pt x="4256" y="2675"/>
                    <a:pt x="4347" y="2675"/>
                    <a:pt x="4438" y="2675"/>
                  </a:cubicBezTo>
                  <a:lnTo>
                    <a:pt x="4408" y="2675"/>
                  </a:lnTo>
                  <a:lnTo>
                    <a:pt x="4408" y="2675"/>
                  </a:lnTo>
                  <a:lnTo>
                    <a:pt x="4408" y="2675"/>
                  </a:lnTo>
                  <a:cubicBezTo>
                    <a:pt x="4499" y="2584"/>
                    <a:pt x="4651" y="2523"/>
                    <a:pt x="4773" y="2523"/>
                  </a:cubicBezTo>
                  <a:lnTo>
                    <a:pt x="5076" y="2523"/>
                  </a:lnTo>
                  <a:cubicBezTo>
                    <a:pt x="5198" y="2432"/>
                    <a:pt x="5350" y="2401"/>
                    <a:pt x="5502" y="2401"/>
                  </a:cubicBezTo>
                  <a:cubicBezTo>
                    <a:pt x="5532" y="2037"/>
                    <a:pt x="5532" y="1672"/>
                    <a:pt x="5502" y="1338"/>
                  </a:cubicBezTo>
                  <a:cubicBezTo>
                    <a:pt x="5472" y="1155"/>
                    <a:pt x="5380" y="973"/>
                    <a:pt x="5228" y="851"/>
                  </a:cubicBezTo>
                  <a:cubicBezTo>
                    <a:pt x="5168" y="790"/>
                    <a:pt x="5046" y="730"/>
                    <a:pt x="4925" y="760"/>
                  </a:cubicBezTo>
                  <a:cubicBezTo>
                    <a:pt x="4742" y="760"/>
                    <a:pt x="4560" y="699"/>
                    <a:pt x="4438" y="578"/>
                  </a:cubicBezTo>
                  <a:cubicBezTo>
                    <a:pt x="4347" y="517"/>
                    <a:pt x="4256" y="426"/>
                    <a:pt x="4165" y="334"/>
                  </a:cubicBezTo>
                  <a:cubicBezTo>
                    <a:pt x="4043" y="122"/>
                    <a:pt x="3800" y="0"/>
                    <a:pt x="3526" y="61"/>
                  </a:cubicBezTo>
                  <a:cubicBezTo>
                    <a:pt x="3344" y="91"/>
                    <a:pt x="3131" y="91"/>
                    <a:pt x="2918" y="61"/>
                  </a:cubicBezTo>
                  <a:cubicBezTo>
                    <a:pt x="2827" y="61"/>
                    <a:pt x="2706" y="91"/>
                    <a:pt x="2584" y="122"/>
                  </a:cubicBezTo>
                  <a:cubicBezTo>
                    <a:pt x="2493" y="122"/>
                    <a:pt x="2432" y="182"/>
                    <a:pt x="2402" y="304"/>
                  </a:cubicBezTo>
                  <a:cubicBezTo>
                    <a:pt x="2371" y="426"/>
                    <a:pt x="2341" y="547"/>
                    <a:pt x="2341" y="699"/>
                  </a:cubicBezTo>
                  <a:cubicBezTo>
                    <a:pt x="2341" y="821"/>
                    <a:pt x="2250" y="942"/>
                    <a:pt x="2159" y="1034"/>
                  </a:cubicBezTo>
                  <a:cubicBezTo>
                    <a:pt x="1915" y="1186"/>
                    <a:pt x="1733" y="1368"/>
                    <a:pt x="1520" y="1550"/>
                  </a:cubicBezTo>
                  <a:cubicBezTo>
                    <a:pt x="1399" y="1611"/>
                    <a:pt x="1307" y="1733"/>
                    <a:pt x="1307" y="1885"/>
                  </a:cubicBezTo>
                  <a:cubicBezTo>
                    <a:pt x="1307" y="1915"/>
                    <a:pt x="1277" y="1976"/>
                    <a:pt x="1247" y="2006"/>
                  </a:cubicBezTo>
                  <a:cubicBezTo>
                    <a:pt x="882" y="2249"/>
                    <a:pt x="548" y="2493"/>
                    <a:pt x="244" y="2797"/>
                  </a:cubicBezTo>
                  <a:cubicBezTo>
                    <a:pt x="152" y="2827"/>
                    <a:pt x="61" y="2888"/>
                    <a:pt x="31" y="2948"/>
                  </a:cubicBezTo>
                  <a:cubicBezTo>
                    <a:pt x="0" y="3040"/>
                    <a:pt x="122" y="3161"/>
                    <a:pt x="152" y="3252"/>
                  </a:cubicBezTo>
                  <a:cubicBezTo>
                    <a:pt x="244" y="3374"/>
                    <a:pt x="274" y="3556"/>
                    <a:pt x="274" y="37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66;p88"/>
            <p:cNvSpPr/>
            <p:nvPr/>
          </p:nvSpPr>
          <p:spPr>
            <a:xfrm>
              <a:off x="5313509" y="2050828"/>
              <a:ext cx="119870" cy="190618"/>
            </a:xfrm>
            <a:custGeom>
              <a:avLst/>
              <a:gdLst/>
              <a:ahLst/>
              <a:cxnLst/>
              <a:rect l="l" t="t" r="r" b="b"/>
              <a:pathLst>
                <a:path w="4226" h="6719" extrusionOk="0">
                  <a:moveTo>
                    <a:pt x="122" y="1065"/>
                  </a:moveTo>
                  <a:cubicBezTo>
                    <a:pt x="274" y="1186"/>
                    <a:pt x="335" y="1399"/>
                    <a:pt x="274" y="1612"/>
                  </a:cubicBezTo>
                  <a:cubicBezTo>
                    <a:pt x="243" y="1673"/>
                    <a:pt x="274" y="1733"/>
                    <a:pt x="335" y="1764"/>
                  </a:cubicBezTo>
                  <a:cubicBezTo>
                    <a:pt x="456" y="1855"/>
                    <a:pt x="426" y="1916"/>
                    <a:pt x="365" y="2007"/>
                  </a:cubicBezTo>
                  <a:cubicBezTo>
                    <a:pt x="335" y="2098"/>
                    <a:pt x="304" y="2129"/>
                    <a:pt x="274" y="2189"/>
                  </a:cubicBezTo>
                  <a:cubicBezTo>
                    <a:pt x="304" y="2220"/>
                    <a:pt x="335" y="2220"/>
                    <a:pt x="365" y="2281"/>
                  </a:cubicBezTo>
                  <a:cubicBezTo>
                    <a:pt x="395" y="2311"/>
                    <a:pt x="395" y="2341"/>
                    <a:pt x="426" y="2402"/>
                  </a:cubicBezTo>
                  <a:cubicBezTo>
                    <a:pt x="517" y="2554"/>
                    <a:pt x="547" y="2554"/>
                    <a:pt x="699" y="2402"/>
                  </a:cubicBezTo>
                  <a:lnTo>
                    <a:pt x="760" y="2341"/>
                  </a:lnTo>
                  <a:cubicBezTo>
                    <a:pt x="760" y="2372"/>
                    <a:pt x="791" y="2433"/>
                    <a:pt x="791" y="2463"/>
                  </a:cubicBezTo>
                  <a:cubicBezTo>
                    <a:pt x="791" y="2585"/>
                    <a:pt x="730" y="2706"/>
                    <a:pt x="730" y="2797"/>
                  </a:cubicBezTo>
                  <a:cubicBezTo>
                    <a:pt x="699" y="2919"/>
                    <a:pt x="791" y="3040"/>
                    <a:pt x="912" y="3040"/>
                  </a:cubicBezTo>
                  <a:lnTo>
                    <a:pt x="973" y="3040"/>
                  </a:lnTo>
                  <a:cubicBezTo>
                    <a:pt x="1095" y="3010"/>
                    <a:pt x="1216" y="3010"/>
                    <a:pt x="1307" y="3040"/>
                  </a:cubicBezTo>
                  <a:cubicBezTo>
                    <a:pt x="1429" y="3071"/>
                    <a:pt x="1368" y="3223"/>
                    <a:pt x="1429" y="3314"/>
                  </a:cubicBezTo>
                  <a:cubicBezTo>
                    <a:pt x="1490" y="3375"/>
                    <a:pt x="1520" y="3436"/>
                    <a:pt x="1550" y="3496"/>
                  </a:cubicBezTo>
                  <a:cubicBezTo>
                    <a:pt x="1672" y="3557"/>
                    <a:pt x="1702" y="3679"/>
                    <a:pt x="1672" y="3770"/>
                  </a:cubicBezTo>
                  <a:cubicBezTo>
                    <a:pt x="1581" y="4135"/>
                    <a:pt x="1520" y="4165"/>
                    <a:pt x="1155" y="4135"/>
                  </a:cubicBezTo>
                  <a:lnTo>
                    <a:pt x="1064" y="4135"/>
                  </a:lnTo>
                  <a:cubicBezTo>
                    <a:pt x="1034" y="4135"/>
                    <a:pt x="1003" y="4135"/>
                    <a:pt x="1003" y="4196"/>
                  </a:cubicBezTo>
                  <a:cubicBezTo>
                    <a:pt x="1003" y="4378"/>
                    <a:pt x="973" y="4560"/>
                    <a:pt x="1125" y="4712"/>
                  </a:cubicBezTo>
                  <a:cubicBezTo>
                    <a:pt x="1186" y="4743"/>
                    <a:pt x="1155" y="4895"/>
                    <a:pt x="1095" y="4955"/>
                  </a:cubicBezTo>
                  <a:cubicBezTo>
                    <a:pt x="1034" y="4986"/>
                    <a:pt x="943" y="5047"/>
                    <a:pt x="851" y="5107"/>
                  </a:cubicBezTo>
                  <a:cubicBezTo>
                    <a:pt x="821" y="5138"/>
                    <a:pt x="760" y="5199"/>
                    <a:pt x="699" y="5229"/>
                  </a:cubicBezTo>
                  <a:cubicBezTo>
                    <a:pt x="699" y="5259"/>
                    <a:pt x="669" y="5320"/>
                    <a:pt x="669" y="5351"/>
                  </a:cubicBezTo>
                  <a:cubicBezTo>
                    <a:pt x="669" y="5381"/>
                    <a:pt x="730" y="5442"/>
                    <a:pt x="760" y="5442"/>
                  </a:cubicBezTo>
                  <a:cubicBezTo>
                    <a:pt x="1034" y="5503"/>
                    <a:pt x="1307" y="5594"/>
                    <a:pt x="1520" y="5746"/>
                  </a:cubicBezTo>
                  <a:cubicBezTo>
                    <a:pt x="1550" y="5746"/>
                    <a:pt x="1550" y="5776"/>
                    <a:pt x="1581" y="5776"/>
                  </a:cubicBezTo>
                  <a:cubicBezTo>
                    <a:pt x="1550" y="5806"/>
                    <a:pt x="1520" y="5806"/>
                    <a:pt x="1490" y="5806"/>
                  </a:cubicBezTo>
                  <a:cubicBezTo>
                    <a:pt x="1277" y="5776"/>
                    <a:pt x="1064" y="5867"/>
                    <a:pt x="943" y="6050"/>
                  </a:cubicBezTo>
                  <a:cubicBezTo>
                    <a:pt x="791" y="6262"/>
                    <a:pt x="639" y="6445"/>
                    <a:pt x="456" y="6597"/>
                  </a:cubicBezTo>
                  <a:cubicBezTo>
                    <a:pt x="456" y="6627"/>
                    <a:pt x="456" y="6658"/>
                    <a:pt x="456" y="6658"/>
                  </a:cubicBezTo>
                  <a:cubicBezTo>
                    <a:pt x="456" y="6658"/>
                    <a:pt x="487" y="6718"/>
                    <a:pt x="517" y="6718"/>
                  </a:cubicBezTo>
                  <a:cubicBezTo>
                    <a:pt x="578" y="6718"/>
                    <a:pt x="639" y="6718"/>
                    <a:pt x="699" y="6688"/>
                  </a:cubicBezTo>
                  <a:cubicBezTo>
                    <a:pt x="821" y="6597"/>
                    <a:pt x="943" y="6566"/>
                    <a:pt x="1095" y="6566"/>
                  </a:cubicBezTo>
                  <a:cubicBezTo>
                    <a:pt x="1277" y="6627"/>
                    <a:pt x="1490" y="6536"/>
                    <a:pt x="1611" y="6384"/>
                  </a:cubicBezTo>
                  <a:cubicBezTo>
                    <a:pt x="1672" y="6323"/>
                    <a:pt x="1763" y="6293"/>
                    <a:pt x="1854" y="6293"/>
                  </a:cubicBezTo>
                  <a:cubicBezTo>
                    <a:pt x="2098" y="6323"/>
                    <a:pt x="2310" y="6323"/>
                    <a:pt x="2523" y="6262"/>
                  </a:cubicBezTo>
                  <a:cubicBezTo>
                    <a:pt x="2797" y="6202"/>
                    <a:pt x="3070" y="6171"/>
                    <a:pt x="3344" y="6171"/>
                  </a:cubicBezTo>
                  <a:cubicBezTo>
                    <a:pt x="3587" y="6141"/>
                    <a:pt x="3830" y="6019"/>
                    <a:pt x="3982" y="5837"/>
                  </a:cubicBezTo>
                  <a:cubicBezTo>
                    <a:pt x="4043" y="5776"/>
                    <a:pt x="4013" y="5685"/>
                    <a:pt x="3982" y="5654"/>
                  </a:cubicBezTo>
                  <a:cubicBezTo>
                    <a:pt x="3921" y="5624"/>
                    <a:pt x="3891" y="5594"/>
                    <a:pt x="3861" y="5594"/>
                  </a:cubicBezTo>
                  <a:cubicBezTo>
                    <a:pt x="3800" y="5563"/>
                    <a:pt x="3769" y="5472"/>
                    <a:pt x="3800" y="5411"/>
                  </a:cubicBezTo>
                  <a:cubicBezTo>
                    <a:pt x="3891" y="5290"/>
                    <a:pt x="3982" y="5168"/>
                    <a:pt x="4073" y="5047"/>
                  </a:cubicBezTo>
                  <a:cubicBezTo>
                    <a:pt x="4225" y="4773"/>
                    <a:pt x="4043" y="4408"/>
                    <a:pt x="3709" y="4378"/>
                  </a:cubicBezTo>
                  <a:cubicBezTo>
                    <a:pt x="3617" y="4378"/>
                    <a:pt x="3496" y="4378"/>
                    <a:pt x="3374" y="4378"/>
                  </a:cubicBezTo>
                  <a:lnTo>
                    <a:pt x="3374" y="4378"/>
                  </a:lnTo>
                  <a:lnTo>
                    <a:pt x="3374" y="4408"/>
                  </a:lnTo>
                  <a:lnTo>
                    <a:pt x="3374" y="4347"/>
                  </a:lnTo>
                  <a:lnTo>
                    <a:pt x="3374" y="4347"/>
                  </a:lnTo>
                  <a:cubicBezTo>
                    <a:pt x="3374" y="4287"/>
                    <a:pt x="3374" y="4226"/>
                    <a:pt x="3344" y="4165"/>
                  </a:cubicBezTo>
                  <a:cubicBezTo>
                    <a:pt x="3222" y="3983"/>
                    <a:pt x="3131" y="3770"/>
                    <a:pt x="3070" y="3557"/>
                  </a:cubicBezTo>
                  <a:cubicBezTo>
                    <a:pt x="3040" y="3405"/>
                    <a:pt x="2949" y="3314"/>
                    <a:pt x="2827" y="3223"/>
                  </a:cubicBezTo>
                  <a:cubicBezTo>
                    <a:pt x="2614" y="3132"/>
                    <a:pt x="2462" y="2949"/>
                    <a:pt x="2432" y="2706"/>
                  </a:cubicBezTo>
                  <a:cubicBezTo>
                    <a:pt x="2341" y="2402"/>
                    <a:pt x="2128" y="2129"/>
                    <a:pt x="1824" y="2037"/>
                  </a:cubicBezTo>
                  <a:cubicBezTo>
                    <a:pt x="1763" y="2007"/>
                    <a:pt x="1733" y="1977"/>
                    <a:pt x="1763" y="1916"/>
                  </a:cubicBezTo>
                  <a:cubicBezTo>
                    <a:pt x="1794" y="1825"/>
                    <a:pt x="1854" y="1703"/>
                    <a:pt x="1885" y="1612"/>
                  </a:cubicBezTo>
                  <a:cubicBezTo>
                    <a:pt x="2006" y="1430"/>
                    <a:pt x="2098" y="1217"/>
                    <a:pt x="2158" y="974"/>
                  </a:cubicBezTo>
                  <a:cubicBezTo>
                    <a:pt x="2189" y="882"/>
                    <a:pt x="2098" y="761"/>
                    <a:pt x="1976" y="730"/>
                  </a:cubicBezTo>
                  <a:cubicBezTo>
                    <a:pt x="1946" y="730"/>
                    <a:pt x="1885" y="700"/>
                    <a:pt x="1854" y="700"/>
                  </a:cubicBezTo>
                  <a:lnTo>
                    <a:pt x="1368" y="700"/>
                  </a:lnTo>
                  <a:cubicBezTo>
                    <a:pt x="1338" y="700"/>
                    <a:pt x="1307" y="670"/>
                    <a:pt x="1277" y="639"/>
                  </a:cubicBezTo>
                  <a:cubicBezTo>
                    <a:pt x="1277" y="609"/>
                    <a:pt x="1307" y="578"/>
                    <a:pt x="1307" y="578"/>
                  </a:cubicBezTo>
                  <a:cubicBezTo>
                    <a:pt x="1399" y="457"/>
                    <a:pt x="1490" y="366"/>
                    <a:pt x="1550" y="244"/>
                  </a:cubicBezTo>
                  <a:cubicBezTo>
                    <a:pt x="1581" y="214"/>
                    <a:pt x="1550" y="153"/>
                    <a:pt x="1581" y="123"/>
                  </a:cubicBezTo>
                  <a:cubicBezTo>
                    <a:pt x="1581" y="92"/>
                    <a:pt x="1490" y="1"/>
                    <a:pt x="1429" y="1"/>
                  </a:cubicBezTo>
                  <a:cubicBezTo>
                    <a:pt x="1247" y="1"/>
                    <a:pt x="1034" y="1"/>
                    <a:pt x="882" y="31"/>
                  </a:cubicBezTo>
                  <a:cubicBezTo>
                    <a:pt x="791" y="62"/>
                    <a:pt x="699" y="123"/>
                    <a:pt x="669" y="183"/>
                  </a:cubicBezTo>
                  <a:lnTo>
                    <a:pt x="335" y="791"/>
                  </a:lnTo>
                  <a:cubicBezTo>
                    <a:pt x="335" y="852"/>
                    <a:pt x="274" y="822"/>
                    <a:pt x="243" y="822"/>
                  </a:cubicBezTo>
                  <a:cubicBezTo>
                    <a:pt x="61" y="822"/>
                    <a:pt x="0" y="943"/>
                    <a:pt x="122" y="10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67;p88"/>
            <p:cNvSpPr/>
            <p:nvPr/>
          </p:nvSpPr>
          <p:spPr>
            <a:xfrm>
              <a:off x="5512659" y="1352358"/>
              <a:ext cx="154362" cy="156120"/>
            </a:xfrm>
            <a:custGeom>
              <a:avLst/>
              <a:gdLst/>
              <a:ahLst/>
              <a:cxnLst/>
              <a:rect l="l" t="t" r="r" b="b"/>
              <a:pathLst>
                <a:path w="5442" h="5503" extrusionOk="0">
                  <a:moveTo>
                    <a:pt x="335" y="1703"/>
                  </a:moveTo>
                  <a:cubicBezTo>
                    <a:pt x="305" y="1885"/>
                    <a:pt x="396" y="2067"/>
                    <a:pt x="517" y="2189"/>
                  </a:cubicBezTo>
                  <a:cubicBezTo>
                    <a:pt x="609" y="2311"/>
                    <a:pt x="700" y="2432"/>
                    <a:pt x="761" y="2584"/>
                  </a:cubicBezTo>
                  <a:cubicBezTo>
                    <a:pt x="943" y="2736"/>
                    <a:pt x="1065" y="2949"/>
                    <a:pt x="1308" y="3070"/>
                  </a:cubicBezTo>
                  <a:lnTo>
                    <a:pt x="1308" y="3070"/>
                  </a:lnTo>
                  <a:lnTo>
                    <a:pt x="1308" y="3070"/>
                  </a:lnTo>
                  <a:lnTo>
                    <a:pt x="1551" y="2767"/>
                  </a:lnTo>
                  <a:cubicBezTo>
                    <a:pt x="1612" y="2675"/>
                    <a:pt x="1642" y="2554"/>
                    <a:pt x="1642" y="2463"/>
                  </a:cubicBezTo>
                  <a:cubicBezTo>
                    <a:pt x="1642" y="2432"/>
                    <a:pt x="1672" y="2371"/>
                    <a:pt x="1703" y="2341"/>
                  </a:cubicBezTo>
                  <a:cubicBezTo>
                    <a:pt x="1733" y="2341"/>
                    <a:pt x="1794" y="2341"/>
                    <a:pt x="1794" y="2402"/>
                  </a:cubicBezTo>
                  <a:cubicBezTo>
                    <a:pt x="1885" y="2554"/>
                    <a:pt x="2007" y="2554"/>
                    <a:pt x="2128" y="2523"/>
                  </a:cubicBezTo>
                  <a:cubicBezTo>
                    <a:pt x="2128" y="2523"/>
                    <a:pt x="2189" y="2523"/>
                    <a:pt x="2189" y="2554"/>
                  </a:cubicBezTo>
                  <a:cubicBezTo>
                    <a:pt x="2220" y="2584"/>
                    <a:pt x="2189" y="2615"/>
                    <a:pt x="2189" y="2615"/>
                  </a:cubicBezTo>
                  <a:cubicBezTo>
                    <a:pt x="2037" y="2706"/>
                    <a:pt x="1885" y="2797"/>
                    <a:pt x="1794" y="2949"/>
                  </a:cubicBezTo>
                  <a:cubicBezTo>
                    <a:pt x="1672" y="3070"/>
                    <a:pt x="1490" y="3101"/>
                    <a:pt x="1308" y="3070"/>
                  </a:cubicBezTo>
                  <a:lnTo>
                    <a:pt x="1308" y="3070"/>
                  </a:lnTo>
                  <a:lnTo>
                    <a:pt x="1308" y="3435"/>
                  </a:lnTo>
                  <a:cubicBezTo>
                    <a:pt x="1308" y="3526"/>
                    <a:pt x="1369" y="3618"/>
                    <a:pt x="1460" y="3618"/>
                  </a:cubicBezTo>
                  <a:cubicBezTo>
                    <a:pt x="1551" y="3648"/>
                    <a:pt x="1672" y="3648"/>
                    <a:pt x="1733" y="3770"/>
                  </a:cubicBezTo>
                  <a:lnTo>
                    <a:pt x="1733" y="3770"/>
                  </a:lnTo>
                  <a:lnTo>
                    <a:pt x="1764" y="3770"/>
                  </a:lnTo>
                  <a:lnTo>
                    <a:pt x="1916" y="3770"/>
                  </a:lnTo>
                  <a:cubicBezTo>
                    <a:pt x="1976" y="3770"/>
                    <a:pt x="2007" y="3800"/>
                    <a:pt x="1946" y="3830"/>
                  </a:cubicBezTo>
                  <a:cubicBezTo>
                    <a:pt x="1916" y="3861"/>
                    <a:pt x="1916" y="3830"/>
                    <a:pt x="1885" y="3830"/>
                  </a:cubicBezTo>
                  <a:cubicBezTo>
                    <a:pt x="1855" y="3830"/>
                    <a:pt x="1794" y="3800"/>
                    <a:pt x="1764" y="3739"/>
                  </a:cubicBezTo>
                  <a:lnTo>
                    <a:pt x="1733" y="3739"/>
                  </a:lnTo>
                  <a:lnTo>
                    <a:pt x="1733" y="3739"/>
                  </a:lnTo>
                  <a:cubicBezTo>
                    <a:pt x="1642" y="3770"/>
                    <a:pt x="1551" y="3770"/>
                    <a:pt x="1521" y="3861"/>
                  </a:cubicBezTo>
                  <a:cubicBezTo>
                    <a:pt x="1460" y="3952"/>
                    <a:pt x="1460" y="4074"/>
                    <a:pt x="1521" y="4195"/>
                  </a:cubicBezTo>
                  <a:cubicBezTo>
                    <a:pt x="1672" y="4499"/>
                    <a:pt x="1976" y="4773"/>
                    <a:pt x="2311" y="4894"/>
                  </a:cubicBezTo>
                  <a:lnTo>
                    <a:pt x="2311" y="4864"/>
                  </a:lnTo>
                  <a:lnTo>
                    <a:pt x="2311" y="4894"/>
                  </a:lnTo>
                  <a:lnTo>
                    <a:pt x="2311" y="4894"/>
                  </a:lnTo>
                  <a:cubicBezTo>
                    <a:pt x="2311" y="4925"/>
                    <a:pt x="2311" y="4985"/>
                    <a:pt x="2311" y="5016"/>
                  </a:cubicBezTo>
                  <a:cubicBezTo>
                    <a:pt x="2341" y="5198"/>
                    <a:pt x="2463" y="5350"/>
                    <a:pt x="2584" y="5472"/>
                  </a:cubicBezTo>
                  <a:cubicBezTo>
                    <a:pt x="2676" y="5502"/>
                    <a:pt x="2767" y="5502"/>
                    <a:pt x="2858" y="5411"/>
                  </a:cubicBezTo>
                  <a:cubicBezTo>
                    <a:pt x="2858" y="5381"/>
                    <a:pt x="2919" y="5350"/>
                    <a:pt x="2888" y="5289"/>
                  </a:cubicBezTo>
                  <a:cubicBezTo>
                    <a:pt x="2888" y="4985"/>
                    <a:pt x="3010" y="4712"/>
                    <a:pt x="3010" y="4438"/>
                  </a:cubicBezTo>
                  <a:cubicBezTo>
                    <a:pt x="3010" y="4256"/>
                    <a:pt x="3071" y="4104"/>
                    <a:pt x="3162" y="3982"/>
                  </a:cubicBezTo>
                  <a:cubicBezTo>
                    <a:pt x="3223" y="3922"/>
                    <a:pt x="3253" y="3830"/>
                    <a:pt x="3253" y="3739"/>
                  </a:cubicBezTo>
                  <a:cubicBezTo>
                    <a:pt x="3253" y="3344"/>
                    <a:pt x="3466" y="3040"/>
                    <a:pt x="3435" y="2675"/>
                  </a:cubicBezTo>
                  <a:cubicBezTo>
                    <a:pt x="3435" y="2615"/>
                    <a:pt x="3435" y="2584"/>
                    <a:pt x="3466" y="2523"/>
                  </a:cubicBezTo>
                  <a:cubicBezTo>
                    <a:pt x="3496" y="2371"/>
                    <a:pt x="3587" y="2250"/>
                    <a:pt x="3739" y="2189"/>
                  </a:cubicBezTo>
                  <a:cubicBezTo>
                    <a:pt x="3800" y="2159"/>
                    <a:pt x="3861" y="2189"/>
                    <a:pt x="3861" y="2219"/>
                  </a:cubicBezTo>
                  <a:cubicBezTo>
                    <a:pt x="3861" y="2280"/>
                    <a:pt x="3831" y="2432"/>
                    <a:pt x="3861" y="2493"/>
                  </a:cubicBezTo>
                  <a:cubicBezTo>
                    <a:pt x="3983" y="2736"/>
                    <a:pt x="4074" y="2979"/>
                    <a:pt x="4165" y="3253"/>
                  </a:cubicBezTo>
                  <a:cubicBezTo>
                    <a:pt x="4226" y="3344"/>
                    <a:pt x="4256" y="3466"/>
                    <a:pt x="4226" y="3587"/>
                  </a:cubicBezTo>
                  <a:cubicBezTo>
                    <a:pt x="4195" y="3678"/>
                    <a:pt x="4165" y="3800"/>
                    <a:pt x="4135" y="3922"/>
                  </a:cubicBezTo>
                  <a:cubicBezTo>
                    <a:pt x="4104" y="4013"/>
                    <a:pt x="4226" y="4104"/>
                    <a:pt x="4287" y="4074"/>
                  </a:cubicBezTo>
                  <a:cubicBezTo>
                    <a:pt x="4378" y="4043"/>
                    <a:pt x="4499" y="3982"/>
                    <a:pt x="4621" y="3952"/>
                  </a:cubicBezTo>
                  <a:cubicBezTo>
                    <a:pt x="4712" y="3922"/>
                    <a:pt x="4742" y="3891"/>
                    <a:pt x="4773" y="4074"/>
                  </a:cubicBezTo>
                  <a:cubicBezTo>
                    <a:pt x="4773" y="4104"/>
                    <a:pt x="4773" y="4104"/>
                    <a:pt x="4773" y="4134"/>
                  </a:cubicBezTo>
                  <a:cubicBezTo>
                    <a:pt x="4803" y="4256"/>
                    <a:pt x="4894" y="4286"/>
                    <a:pt x="4986" y="4195"/>
                  </a:cubicBezTo>
                  <a:cubicBezTo>
                    <a:pt x="5229" y="4013"/>
                    <a:pt x="5381" y="3709"/>
                    <a:pt x="5442" y="3405"/>
                  </a:cubicBezTo>
                  <a:cubicBezTo>
                    <a:pt x="5442" y="3374"/>
                    <a:pt x="5411" y="3314"/>
                    <a:pt x="5381" y="3314"/>
                  </a:cubicBezTo>
                  <a:cubicBezTo>
                    <a:pt x="5350" y="3283"/>
                    <a:pt x="5290" y="3253"/>
                    <a:pt x="5259" y="3253"/>
                  </a:cubicBezTo>
                  <a:cubicBezTo>
                    <a:pt x="5046" y="3253"/>
                    <a:pt x="4955" y="3162"/>
                    <a:pt x="4925" y="2918"/>
                  </a:cubicBezTo>
                  <a:cubicBezTo>
                    <a:pt x="4925" y="2675"/>
                    <a:pt x="4864" y="2706"/>
                    <a:pt x="4590" y="2736"/>
                  </a:cubicBezTo>
                  <a:cubicBezTo>
                    <a:pt x="4469" y="2767"/>
                    <a:pt x="4469" y="2767"/>
                    <a:pt x="4499" y="2645"/>
                  </a:cubicBezTo>
                  <a:cubicBezTo>
                    <a:pt x="4499" y="2584"/>
                    <a:pt x="4530" y="2523"/>
                    <a:pt x="4560" y="2463"/>
                  </a:cubicBezTo>
                  <a:cubicBezTo>
                    <a:pt x="4590" y="2341"/>
                    <a:pt x="4530" y="2219"/>
                    <a:pt x="4408" y="2189"/>
                  </a:cubicBezTo>
                  <a:cubicBezTo>
                    <a:pt x="4287" y="2128"/>
                    <a:pt x="4165" y="2128"/>
                    <a:pt x="4074" y="1976"/>
                  </a:cubicBezTo>
                  <a:cubicBezTo>
                    <a:pt x="4013" y="1824"/>
                    <a:pt x="3831" y="1733"/>
                    <a:pt x="3800" y="1551"/>
                  </a:cubicBezTo>
                  <a:cubicBezTo>
                    <a:pt x="3800" y="1520"/>
                    <a:pt x="3739" y="1459"/>
                    <a:pt x="3679" y="1459"/>
                  </a:cubicBezTo>
                  <a:cubicBezTo>
                    <a:pt x="3648" y="1459"/>
                    <a:pt x="3496" y="1429"/>
                    <a:pt x="3435" y="1399"/>
                  </a:cubicBezTo>
                  <a:cubicBezTo>
                    <a:pt x="3253" y="1368"/>
                    <a:pt x="3101" y="1216"/>
                    <a:pt x="3040" y="1034"/>
                  </a:cubicBezTo>
                  <a:cubicBezTo>
                    <a:pt x="3010" y="852"/>
                    <a:pt x="2919" y="669"/>
                    <a:pt x="2767" y="578"/>
                  </a:cubicBezTo>
                  <a:cubicBezTo>
                    <a:pt x="2706" y="548"/>
                    <a:pt x="2645" y="487"/>
                    <a:pt x="2615" y="426"/>
                  </a:cubicBezTo>
                  <a:cubicBezTo>
                    <a:pt x="2554" y="304"/>
                    <a:pt x="2463" y="213"/>
                    <a:pt x="2341" y="183"/>
                  </a:cubicBezTo>
                  <a:cubicBezTo>
                    <a:pt x="2250" y="122"/>
                    <a:pt x="2159" y="92"/>
                    <a:pt x="2098" y="31"/>
                  </a:cubicBezTo>
                  <a:cubicBezTo>
                    <a:pt x="2007" y="1"/>
                    <a:pt x="1916" y="61"/>
                    <a:pt x="1885" y="152"/>
                  </a:cubicBezTo>
                  <a:cubicBezTo>
                    <a:pt x="1855" y="304"/>
                    <a:pt x="1824" y="456"/>
                    <a:pt x="1794" y="608"/>
                  </a:cubicBezTo>
                  <a:lnTo>
                    <a:pt x="1794" y="608"/>
                  </a:lnTo>
                  <a:cubicBezTo>
                    <a:pt x="1794" y="608"/>
                    <a:pt x="1794" y="639"/>
                    <a:pt x="1794" y="639"/>
                  </a:cubicBezTo>
                  <a:cubicBezTo>
                    <a:pt x="1855" y="700"/>
                    <a:pt x="1885" y="821"/>
                    <a:pt x="1855" y="912"/>
                  </a:cubicBezTo>
                  <a:cubicBezTo>
                    <a:pt x="1855" y="912"/>
                    <a:pt x="1855" y="943"/>
                    <a:pt x="1855" y="973"/>
                  </a:cubicBezTo>
                  <a:cubicBezTo>
                    <a:pt x="1824" y="973"/>
                    <a:pt x="1794" y="973"/>
                    <a:pt x="1794" y="912"/>
                  </a:cubicBezTo>
                  <a:lnTo>
                    <a:pt x="1794" y="639"/>
                  </a:lnTo>
                  <a:lnTo>
                    <a:pt x="1794" y="639"/>
                  </a:lnTo>
                  <a:lnTo>
                    <a:pt x="1672" y="639"/>
                  </a:lnTo>
                  <a:cubicBezTo>
                    <a:pt x="1551" y="548"/>
                    <a:pt x="1369" y="548"/>
                    <a:pt x="1247" y="639"/>
                  </a:cubicBezTo>
                  <a:lnTo>
                    <a:pt x="1247" y="669"/>
                  </a:lnTo>
                  <a:lnTo>
                    <a:pt x="1217" y="669"/>
                  </a:lnTo>
                  <a:cubicBezTo>
                    <a:pt x="1217" y="700"/>
                    <a:pt x="1217" y="730"/>
                    <a:pt x="1217" y="760"/>
                  </a:cubicBezTo>
                  <a:cubicBezTo>
                    <a:pt x="1217" y="821"/>
                    <a:pt x="1186" y="821"/>
                    <a:pt x="1125" y="821"/>
                  </a:cubicBezTo>
                  <a:cubicBezTo>
                    <a:pt x="1095" y="821"/>
                    <a:pt x="1095" y="791"/>
                    <a:pt x="1065" y="791"/>
                  </a:cubicBezTo>
                  <a:cubicBezTo>
                    <a:pt x="1034" y="730"/>
                    <a:pt x="1065" y="700"/>
                    <a:pt x="1125" y="700"/>
                  </a:cubicBezTo>
                  <a:lnTo>
                    <a:pt x="1217" y="669"/>
                  </a:lnTo>
                  <a:lnTo>
                    <a:pt x="1217" y="608"/>
                  </a:lnTo>
                  <a:lnTo>
                    <a:pt x="1247" y="608"/>
                  </a:lnTo>
                  <a:lnTo>
                    <a:pt x="1247" y="548"/>
                  </a:lnTo>
                  <a:cubicBezTo>
                    <a:pt x="1186" y="365"/>
                    <a:pt x="1095" y="304"/>
                    <a:pt x="973" y="365"/>
                  </a:cubicBezTo>
                  <a:cubicBezTo>
                    <a:pt x="791" y="426"/>
                    <a:pt x="609" y="456"/>
                    <a:pt x="426" y="456"/>
                  </a:cubicBezTo>
                  <a:cubicBezTo>
                    <a:pt x="305" y="487"/>
                    <a:pt x="213" y="548"/>
                    <a:pt x="183" y="669"/>
                  </a:cubicBezTo>
                  <a:cubicBezTo>
                    <a:pt x="183" y="730"/>
                    <a:pt x="153" y="791"/>
                    <a:pt x="122" y="852"/>
                  </a:cubicBezTo>
                  <a:cubicBezTo>
                    <a:pt x="1" y="1095"/>
                    <a:pt x="62" y="1368"/>
                    <a:pt x="274" y="1520"/>
                  </a:cubicBezTo>
                  <a:cubicBezTo>
                    <a:pt x="274" y="1581"/>
                    <a:pt x="335" y="1642"/>
                    <a:pt x="335" y="1703"/>
                  </a:cubicBezTo>
                  <a:close/>
                  <a:moveTo>
                    <a:pt x="2007" y="3618"/>
                  </a:moveTo>
                  <a:lnTo>
                    <a:pt x="1946" y="3557"/>
                  </a:lnTo>
                  <a:lnTo>
                    <a:pt x="2007" y="3557"/>
                  </a:lnTo>
                  <a:close/>
                  <a:moveTo>
                    <a:pt x="1855" y="1459"/>
                  </a:moveTo>
                  <a:lnTo>
                    <a:pt x="1885" y="1490"/>
                  </a:lnTo>
                  <a:lnTo>
                    <a:pt x="1855" y="1490"/>
                  </a:lnTo>
                  <a:lnTo>
                    <a:pt x="1855" y="1429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68;p88"/>
            <p:cNvSpPr/>
            <p:nvPr/>
          </p:nvSpPr>
          <p:spPr>
            <a:xfrm>
              <a:off x="4342696" y="1327364"/>
              <a:ext cx="160404" cy="150049"/>
            </a:xfrm>
            <a:custGeom>
              <a:avLst/>
              <a:gdLst/>
              <a:ahLst/>
              <a:cxnLst/>
              <a:rect l="l" t="t" r="r" b="b"/>
              <a:pathLst>
                <a:path w="5655" h="5289" extrusionOk="0">
                  <a:moveTo>
                    <a:pt x="5350" y="3739"/>
                  </a:moveTo>
                  <a:cubicBezTo>
                    <a:pt x="5259" y="3678"/>
                    <a:pt x="5229" y="3617"/>
                    <a:pt x="5198" y="3526"/>
                  </a:cubicBezTo>
                  <a:cubicBezTo>
                    <a:pt x="5138" y="3404"/>
                    <a:pt x="4986" y="3313"/>
                    <a:pt x="4864" y="3344"/>
                  </a:cubicBezTo>
                  <a:cubicBezTo>
                    <a:pt x="4651" y="3374"/>
                    <a:pt x="4439" y="3313"/>
                    <a:pt x="4256" y="3222"/>
                  </a:cubicBezTo>
                  <a:cubicBezTo>
                    <a:pt x="4195" y="3192"/>
                    <a:pt x="4135" y="3192"/>
                    <a:pt x="4074" y="3222"/>
                  </a:cubicBezTo>
                  <a:cubicBezTo>
                    <a:pt x="3770" y="3252"/>
                    <a:pt x="3466" y="3283"/>
                    <a:pt x="3192" y="3313"/>
                  </a:cubicBezTo>
                  <a:cubicBezTo>
                    <a:pt x="3010" y="3344"/>
                    <a:pt x="2828" y="3435"/>
                    <a:pt x="2706" y="3192"/>
                  </a:cubicBezTo>
                  <a:cubicBezTo>
                    <a:pt x="2676" y="3100"/>
                    <a:pt x="2584" y="3100"/>
                    <a:pt x="2493" y="3070"/>
                  </a:cubicBezTo>
                  <a:cubicBezTo>
                    <a:pt x="2220" y="3009"/>
                    <a:pt x="2007" y="2796"/>
                    <a:pt x="1916" y="2553"/>
                  </a:cubicBezTo>
                  <a:cubicBezTo>
                    <a:pt x="1885" y="2401"/>
                    <a:pt x="1794" y="2371"/>
                    <a:pt x="1703" y="2340"/>
                  </a:cubicBezTo>
                  <a:cubicBezTo>
                    <a:pt x="1581" y="2310"/>
                    <a:pt x="1612" y="2310"/>
                    <a:pt x="1703" y="2280"/>
                  </a:cubicBezTo>
                  <a:cubicBezTo>
                    <a:pt x="1764" y="2219"/>
                    <a:pt x="1824" y="2158"/>
                    <a:pt x="1885" y="2097"/>
                  </a:cubicBezTo>
                  <a:lnTo>
                    <a:pt x="1885" y="2097"/>
                  </a:lnTo>
                  <a:lnTo>
                    <a:pt x="1855" y="2097"/>
                  </a:lnTo>
                  <a:lnTo>
                    <a:pt x="1916" y="2097"/>
                  </a:lnTo>
                  <a:lnTo>
                    <a:pt x="1916" y="2097"/>
                  </a:lnTo>
                  <a:cubicBezTo>
                    <a:pt x="2037" y="2128"/>
                    <a:pt x="2189" y="2128"/>
                    <a:pt x="2311" y="2097"/>
                  </a:cubicBezTo>
                  <a:cubicBezTo>
                    <a:pt x="2341" y="2097"/>
                    <a:pt x="2402" y="1976"/>
                    <a:pt x="2372" y="1945"/>
                  </a:cubicBezTo>
                  <a:cubicBezTo>
                    <a:pt x="2372" y="1885"/>
                    <a:pt x="2341" y="1854"/>
                    <a:pt x="2311" y="1824"/>
                  </a:cubicBezTo>
                  <a:cubicBezTo>
                    <a:pt x="2189" y="1733"/>
                    <a:pt x="2128" y="1550"/>
                    <a:pt x="2159" y="1398"/>
                  </a:cubicBezTo>
                  <a:cubicBezTo>
                    <a:pt x="2189" y="1277"/>
                    <a:pt x="2037" y="1155"/>
                    <a:pt x="1916" y="1125"/>
                  </a:cubicBezTo>
                  <a:cubicBezTo>
                    <a:pt x="1794" y="1125"/>
                    <a:pt x="1703" y="1125"/>
                    <a:pt x="1581" y="1094"/>
                  </a:cubicBezTo>
                  <a:cubicBezTo>
                    <a:pt x="1490" y="1094"/>
                    <a:pt x="1399" y="1033"/>
                    <a:pt x="1369" y="942"/>
                  </a:cubicBezTo>
                  <a:cubicBezTo>
                    <a:pt x="1338" y="882"/>
                    <a:pt x="1308" y="790"/>
                    <a:pt x="1308" y="699"/>
                  </a:cubicBezTo>
                  <a:cubicBezTo>
                    <a:pt x="1277" y="638"/>
                    <a:pt x="1247" y="578"/>
                    <a:pt x="1217" y="517"/>
                  </a:cubicBezTo>
                  <a:cubicBezTo>
                    <a:pt x="1034" y="334"/>
                    <a:pt x="882" y="213"/>
                    <a:pt x="669" y="91"/>
                  </a:cubicBezTo>
                  <a:cubicBezTo>
                    <a:pt x="517" y="0"/>
                    <a:pt x="305" y="30"/>
                    <a:pt x="153" y="152"/>
                  </a:cubicBezTo>
                  <a:cubicBezTo>
                    <a:pt x="62" y="213"/>
                    <a:pt x="1" y="334"/>
                    <a:pt x="31" y="456"/>
                  </a:cubicBezTo>
                  <a:cubicBezTo>
                    <a:pt x="122" y="699"/>
                    <a:pt x="153" y="973"/>
                    <a:pt x="183" y="1246"/>
                  </a:cubicBezTo>
                  <a:cubicBezTo>
                    <a:pt x="183" y="1307"/>
                    <a:pt x="214" y="1337"/>
                    <a:pt x="274" y="1337"/>
                  </a:cubicBezTo>
                  <a:cubicBezTo>
                    <a:pt x="457" y="1429"/>
                    <a:pt x="639" y="1489"/>
                    <a:pt x="821" y="1581"/>
                  </a:cubicBezTo>
                  <a:cubicBezTo>
                    <a:pt x="1034" y="1641"/>
                    <a:pt x="1034" y="1672"/>
                    <a:pt x="1034" y="1793"/>
                  </a:cubicBezTo>
                  <a:lnTo>
                    <a:pt x="1034" y="2219"/>
                  </a:lnTo>
                  <a:cubicBezTo>
                    <a:pt x="1034" y="2371"/>
                    <a:pt x="973" y="2523"/>
                    <a:pt x="821" y="2614"/>
                  </a:cubicBezTo>
                  <a:cubicBezTo>
                    <a:pt x="730" y="2705"/>
                    <a:pt x="639" y="2796"/>
                    <a:pt x="548" y="2918"/>
                  </a:cubicBezTo>
                  <a:cubicBezTo>
                    <a:pt x="396" y="3192"/>
                    <a:pt x="305" y="3526"/>
                    <a:pt x="335" y="3830"/>
                  </a:cubicBezTo>
                  <a:cubicBezTo>
                    <a:pt x="335" y="4043"/>
                    <a:pt x="639" y="4043"/>
                    <a:pt x="730" y="4195"/>
                  </a:cubicBezTo>
                  <a:cubicBezTo>
                    <a:pt x="730" y="4195"/>
                    <a:pt x="761" y="4225"/>
                    <a:pt x="761" y="4225"/>
                  </a:cubicBezTo>
                  <a:cubicBezTo>
                    <a:pt x="913" y="4377"/>
                    <a:pt x="1125" y="4377"/>
                    <a:pt x="1277" y="4286"/>
                  </a:cubicBezTo>
                  <a:cubicBezTo>
                    <a:pt x="1308" y="4255"/>
                    <a:pt x="1369" y="4255"/>
                    <a:pt x="1399" y="4225"/>
                  </a:cubicBezTo>
                  <a:cubicBezTo>
                    <a:pt x="1460" y="4225"/>
                    <a:pt x="1490" y="4255"/>
                    <a:pt x="1460" y="4316"/>
                  </a:cubicBezTo>
                  <a:cubicBezTo>
                    <a:pt x="1429" y="4377"/>
                    <a:pt x="1429" y="4438"/>
                    <a:pt x="1429" y="4499"/>
                  </a:cubicBezTo>
                  <a:cubicBezTo>
                    <a:pt x="1460" y="4590"/>
                    <a:pt x="1521" y="4651"/>
                    <a:pt x="1612" y="4681"/>
                  </a:cubicBezTo>
                  <a:cubicBezTo>
                    <a:pt x="1824" y="4742"/>
                    <a:pt x="2068" y="4803"/>
                    <a:pt x="2280" y="4833"/>
                  </a:cubicBezTo>
                  <a:cubicBezTo>
                    <a:pt x="2736" y="4833"/>
                    <a:pt x="3132" y="5046"/>
                    <a:pt x="3557" y="5046"/>
                  </a:cubicBezTo>
                  <a:cubicBezTo>
                    <a:pt x="3648" y="5046"/>
                    <a:pt x="3709" y="5106"/>
                    <a:pt x="3800" y="5137"/>
                  </a:cubicBezTo>
                  <a:cubicBezTo>
                    <a:pt x="3952" y="5258"/>
                    <a:pt x="4135" y="5289"/>
                    <a:pt x="4317" y="5258"/>
                  </a:cubicBezTo>
                  <a:cubicBezTo>
                    <a:pt x="4439" y="5258"/>
                    <a:pt x="4591" y="5258"/>
                    <a:pt x="4712" y="5258"/>
                  </a:cubicBezTo>
                  <a:cubicBezTo>
                    <a:pt x="4803" y="5228"/>
                    <a:pt x="4864" y="5198"/>
                    <a:pt x="4894" y="5167"/>
                  </a:cubicBezTo>
                  <a:cubicBezTo>
                    <a:pt x="5016" y="5046"/>
                    <a:pt x="5138" y="4955"/>
                    <a:pt x="5290" y="4894"/>
                  </a:cubicBezTo>
                  <a:cubicBezTo>
                    <a:pt x="5381" y="4863"/>
                    <a:pt x="5411" y="4772"/>
                    <a:pt x="5381" y="4681"/>
                  </a:cubicBezTo>
                  <a:cubicBezTo>
                    <a:pt x="5381" y="4590"/>
                    <a:pt x="5411" y="4499"/>
                    <a:pt x="5472" y="4438"/>
                  </a:cubicBezTo>
                  <a:cubicBezTo>
                    <a:pt x="5654" y="4195"/>
                    <a:pt x="5594" y="3860"/>
                    <a:pt x="5350" y="37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69;p88"/>
            <p:cNvSpPr/>
            <p:nvPr/>
          </p:nvSpPr>
          <p:spPr>
            <a:xfrm>
              <a:off x="4067670" y="1287675"/>
              <a:ext cx="158674" cy="99210"/>
            </a:xfrm>
            <a:custGeom>
              <a:avLst/>
              <a:gdLst/>
              <a:ahLst/>
              <a:cxnLst/>
              <a:rect l="l" t="t" r="r" b="b"/>
              <a:pathLst>
                <a:path w="5594" h="3497" extrusionOk="0">
                  <a:moveTo>
                    <a:pt x="3587" y="2129"/>
                  </a:moveTo>
                  <a:cubicBezTo>
                    <a:pt x="3374" y="2068"/>
                    <a:pt x="3162" y="2037"/>
                    <a:pt x="2979" y="1977"/>
                  </a:cubicBezTo>
                  <a:cubicBezTo>
                    <a:pt x="2949" y="1977"/>
                    <a:pt x="2919" y="1916"/>
                    <a:pt x="2919" y="1885"/>
                  </a:cubicBezTo>
                  <a:cubicBezTo>
                    <a:pt x="3040" y="1703"/>
                    <a:pt x="2919" y="1490"/>
                    <a:pt x="2949" y="1308"/>
                  </a:cubicBezTo>
                  <a:cubicBezTo>
                    <a:pt x="2979" y="1125"/>
                    <a:pt x="2949" y="973"/>
                    <a:pt x="2919" y="822"/>
                  </a:cubicBezTo>
                  <a:cubicBezTo>
                    <a:pt x="2888" y="670"/>
                    <a:pt x="2797" y="578"/>
                    <a:pt x="2645" y="548"/>
                  </a:cubicBezTo>
                  <a:cubicBezTo>
                    <a:pt x="2523" y="518"/>
                    <a:pt x="2523" y="518"/>
                    <a:pt x="2523" y="396"/>
                  </a:cubicBezTo>
                  <a:cubicBezTo>
                    <a:pt x="2523" y="183"/>
                    <a:pt x="2463" y="62"/>
                    <a:pt x="2280" y="31"/>
                  </a:cubicBezTo>
                  <a:cubicBezTo>
                    <a:pt x="2128" y="1"/>
                    <a:pt x="1976" y="1"/>
                    <a:pt x="1915" y="92"/>
                  </a:cubicBezTo>
                  <a:cubicBezTo>
                    <a:pt x="1733" y="244"/>
                    <a:pt x="1490" y="274"/>
                    <a:pt x="1308" y="396"/>
                  </a:cubicBezTo>
                  <a:cubicBezTo>
                    <a:pt x="1247" y="457"/>
                    <a:pt x="1186" y="518"/>
                    <a:pt x="1125" y="609"/>
                  </a:cubicBezTo>
                  <a:cubicBezTo>
                    <a:pt x="1156" y="791"/>
                    <a:pt x="1034" y="822"/>
                    <a:pt x="912" y="882"/>
                  </a:cubicBezTo>
                  <a:cubicBezTo>
                    <a:pt x="821" y="943"/>
                    <a:pt x="730" y="1004"/>
                    <a:pt x="669" y="1095"/>
                  </a:cubicBezTo>
                  <a:cubicBezTo>
                    <a:pt x="608" y="1125"/>
                    <a:pt x="608" y="1186"/>
                    <a:pt x="669" y="1217"/>
                  </a:cubicBezTo>
                  <a:cubicBezTo>
                    <a:pt x="730" y="1277"/>
                    <a:pt x="821" y="1338"/>
                    <a:pt x="882" y="1369"/>
                  </a:cubicBezTo>
                  <a:cubicBezTo>
                    <a:pt x="973" y="1429"/>
                    <a:pt x="943" y="1429"/>
                    <a:pt x="912" y="1460"/>
                  </a:cubicBezTo>
                  <a:cubicBezTo>
                    <a:pt x="882" y="1490"/>
                    <a:pt x="882" y="1490"/>
                    <a:pt x="852" y="1460"/>
                  </a:cubicBezTo>
                  <a:cubicBezTo>
                    <a:pt x="700" y="1460"/>
                    <a:pt x="548" y="1399"/>
                    <a:pt x="396" y="1399"/>
                  </a:cubicBezTo>
                  <a:cubicBezTo>
                    <a:pt x="213" y="1399"/>
                    <a:pt x="122" y="1551"/>
                    <a:pt x="61" y="1703"/>
                  </a:cubicBezTo>
                  <a:cubicBezTo>
                    <a:pt x="1" y="1825"/>
                    <a:pt x="61" y="1946"/>
                    <a:pt x="153" y="2007"/>
                  </a:cubicBezTo>
                  <a:lnTo>
                    <a:pt x="426" y="2220"/>
                  </a:lnTo>
                  <a:cubicBezTo>
                    <a:pt x="639" y="2372"/>
                    <a:pt x="852" y="2554"/>
                    <a:pt x="1156" y="2402"/>
                  </a:cubicBezTo>
                  <a:cubicBezTo>
                    <a:pt x="1186" y="2372"/>
                    <a:pt x="1247" y="2372"/>
                    <a:pt x="1277" y="2402"/>
                  </a:cubicBezTo>
                  <a:cubicBezTo>
                    <a:pt x="1460" y="2463"/>
                    <a:pt x="1642" y="2524"/>
                    <a:pt x="1824" y="2524"/>
                  </a:cubicBezTo>
                  <a:cubicBezTo>
                    <a:pt x="1824" y="2524"/>
                    <a:pt x="1855" y="2524"/>
                    <a:pt x="1855" y="2554"/>
                  </a:cubicBezTo>
                  <a:cubicBezTo>
                    <a:pt x="1855" y="2554"/>
                    <a:pt x="1824" y="2584"/>
                    <a:pt x="1794" y="2584"/>
                  </a:cubicBezTo>
                  <a:lnTo>
                    <a:pt x="912" y="2706"/>
                  </a:lnTo>
                  <a:cubicBezTo>
                    <a:pt x="852" y="2736"/>
                    <a:pt x="791" y="2828"/>
                    <a:pt x="760" y="2919"/>
                  </a:cubicBezTo>
                  <a:cubicBezTo>
                    <a:pt x="730" y="3101"/>
                    <a:pt x="821" y="3284"/>
                    <a:pt x="973" y="3375"/>
                  </a:cubicBezTo>
                  <a:cubicBezTo>
                    <a:pt x="1064" y="3405"/>
                    <a:pt x="1156" y="3436"/>
                    <a:pt x="1247" y="3436"/>
                  </a:cubicBezTo>
                  <a:lnTo>
                    <a:pt x="1642" y="3436"/>
                  </a:lnTo>
                  <a:cubicBezTo>
                    <a:pt x="1885" y="3496"/>
                    <a:pt x="2159" y="3436"/>
                    <a:pt x="2371" y="3284"/>
                  </a:cubicBezTo>
                  <a:cubicBezTo>
                    <a:pt x="2432" y="3253"/>
                    <a:pt x="2523" y="3192"/>
                    <a:pt x="2615" y="3192"/>
                  </a:cubicBezTo>
                  <a:cubicBezTo>
                    <a:pt x="2827" y="3192"/>
                    <a:pt x="3010" y="3162"/>
                    <a:pt x="3222" y="3101"/>
                  </a:cubicBezTo>
                  <a:cubicBezTo>
                    <a:pt x="3253" y="3101"/>
                    <a:pt x="3314" y="3101"/>
                    <a:pt x="3344" y="3101"/>
                  </a:cubicBezTo>
                  <a:cubicBezTo>
                    <a:pt x="3496" y="3162"/>
                    <a:pt x="3648" y="3223"/>
                    <a:pt x="3770" y="3284"/>
                  </a:cubicBezTo>
                  <a:cubicBezTo>
                    <a:pt x="3891" y="3344"/>
                    <a:pt x="4013" y="3344"/>
                    <a:pt x="4104" y="3344"/>
                  </a:cubicBezTo>
                  <a:cubicBezTo>
                    <a:pt x="4195" y="3314"/>
                    <a:pt x="4286" y="3284"/>
                    <a:pt x="4378" y="3284"/>
                  </a:cubicBezTo>
                  <a:cubicBezTo>
                    <a:pt x="4529" y="3284"/>
                    <a:pt x="4651" y="3192"/>
                    <a:pt x="4742" y="3101"/>
                  </a:cubicBezTo>
                  <a:cubicBezTo>
                    <a:pt x="4955" y="2888"/>
                    <a:pt x="5137" y="2676"/>
                    <a:pt x="5350" y="2493"/>
                  </a:cubicBezTo>
                  <a:cubicBezTo>
                    <a:pt x="5411" y="2402"/>
                    <a:pt x="5472" y="2341"/>
                    <a:pt x="5502" y="2250"/>
                  </a:cubicBezTo>
                  <a:cubicBezTo>
                    <a:pt x="5593" y="2068"/>
                    <a:pt x="5533" y="1825"/>
                    <a:pt x="5350" y="1733"/>
                  </a:cubicBezTo>
                  <a:cubicBezTo>
                    <a:pt x="5320" y="1703"/>
                    <a:pt x="5259" y="1703"/>
                    <a:pt x="5229" y="1733"/>
                  </a:cubicBezTo>
                  <a:cubicBezTo>
                    <a:pt x="5137" y="1733"/>
                    <a:pt x="5046" y="1794"/>
                    <a:pt x="5016" y="1885"/>
                  </a:cubicBezTo>
                  <a:cubicBezTo>
                    <a:pt x="4985" y="1916"/>
                    <a:pt x="4925" y="1946"/>
                    <a:pt x="4894" y="1916"/>
                  </a:cubicBezTo>
                  <a:cubicBezTo>
                    <a:pt x="4864" y="1885"/>
                    <a:pt x="4651" y="1794"/>
                    <a:pt x="4712" y="1612"/>
                  </a:cubicBezTo>
                  <a:cubicBezTo>
                    <a:pt x="4621" y="1490"/>
                    <a:pt x="4560" y="1429"/>
                    <a:pt x="4681" y="1308"/>
                  </a:cubicBezTo>
                  <a:cubicBezTo>
                    <a:pt x="4742" y="1247"/>
                    <a:pt x="4773" y="1156"/>
                    <a:pt x="4773" y="1065"/>
                  </a:cubicBezTo>
                  <a:cubicBezTo>
                    <a:pt x="4742" y="852"/>
                    <a:pt x="4803" y="639"/>
                    <a:pt x="4894" y="457"/>
                  </a:cubicBezTo>
                  <a:cubicBezTo>
                    <a:pt x="4925" y="396"/>
                    <a:pt x="4894" y="335"/>
                    <a:pt x="4833" y="274"/>
                  </a:cubicBezTo>
                  <a:cubicBezTo>
                    <a:pt x="4773" y="214"/>
                    <a:pt x="4651" y="214"/>
                    <a:pt x="4590" y="274"/>
                  </a:cubicBezTo>
                  <a:lnTo>
                    <a:pt x="4043" y="670"/>
                  </a:lnTo>
                  <a:cubicBezTo>
                    <a:pt x="3952" y="761"/>
                    <a:pt x="3891" y="882"/>
                    <a:pt x="3922" y="1004"/>
                  </a:cubicBezTo>
                  <a:cubicBezTo>
                    <a:pt x="3922" y="1065"/>
                    <a:pt x="3952" y="1125"/>
                    <a:pt x="3952" y="1186"/>
                  </a:cubicBezTo>
                  <a:cubicBezTo>
                    <a:pt x="4013" y="1338"/>
                    <a:pt x="3922" y="1399"/>
                    <a:pt x="3830" y="1460"/>
                  </a:cubicBezTo>
                  <a:lnTo>
                    <a:pt x="3770" y="1490"/>
                  </a:lnTo>
                  <a:cubicBezTo>
                    <a:pt x="3678" y="1551"/>
                    <a:pt x="3618" y="1673"/>
                    <a:pt x="3678" y="1794"/>
                  </a:cubicBezTo>
                  <a:cubicBezTo>
                    <a:pt x="3678" y="1825"/>
                    <a:pt x="3709" y="1885"/>
                    <a:pt x="3739" y="1916"/>
                  </a:cubicBezTo>
                  <a:cubicBezTo>
                    <a:pt x="3739" y="1977"/>
                    <a:pt x="3648" y="2129"/>
                    <a:pt x="3587" y="212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70;p88"/>
            <p:cNvSpPr/>
            <p:nvPr/>
          </p:nvSpPr>
          <p:spPr>
            <a:xfrm>
              <a:off x="7901741" y="3966058"/>
              <a:ext cx="160376" cy="158702"/>
            </a:xfrm>
            <a:custGeom>
              <a:avLst/>
              <a:gdLst/>
              <a:ahLst/>
              <a:cxnLst/>
              <a:rect l="l" t="t" r="r" b="b"/>
              <a:pathLst>
                <a:path w="5654" h="5594" extrusionOk="0">
                  <a:moveTo>
                    <a:pt x="5532" y="426"/>
                  </a:moveTo>
                  <a:cubicBezTo>
                    <a:pt x="5441" y="456"/>
                    <a:pt x="5350" y="487"/>
                    <a:pt x="5259" y="487"/>
                  </a:cubicBezTo>
                  <a:cubicBezTo>
                    <a:pt x="5137" y="456"/>
                    <a:pt x="5198" y="304"/>
                    <a:pt x="5137" y="213"/>
                  </a:cubicBezTo>
                  <a:cubicBezTo>
                    <a:pt x="5107" y="183"/>
                    <a:pt x="5076" y="122"/>
                    <a:pt x="5046" y="92"/>
                  </a:cubicBezTo>
                  <a:cubicBezTo>
                    <a:pt x="4985" y="31"/>
                    <a:pt x="4894" y="0"/>
                    <a:pt x="4803" y="61"/>
                  </a:cubicBezTo>
                  <a:cubicBezTo>
                    <a:pt x="4742" y="122"/>
                    <a:pt x="4681" y="152"/>
                    <a:pt x="4651" y="213"/>
                  </a:cubicBezTo>
                  <a:cubicBezTo>
                    <a:pt x="4529" y="548"/>
                    <a:pt x="4286" y="852"/>
                    <a:pt x="3982" y="1034"/>
                  </a:cubicBezTo>
                  <a:cubicBezTo>
                    <a:pt x="3921" y="1095"/>
                    <a:pt x="3860" y="1156"/>
                    <a:pt x="3800" y="1247"/>
                  </a:cubicBezTo>
                  <a:cubicBezTo>
                    <a:pt x="3739" y="1338"/>
                    <a:pt x="3708" y="1429"/>
                    <a:pt x="3648" y="1551"/>
                  </a:cubicBezTo>
                  <a:cubicBezTo>
                    <a:pt x="3557" y="1763"/>
                    <a:pt x="3374" y="1946"/>
                    <a:pt x="3161" y="2067"/>
                  </a:cubicBezTo>
                  <a:cubicBezTo>
                    <a:pt x="2888" y="2219"/>
                    <a:pt x="2645" y="2371"/>
                    <a:pt x="2401" y="2523"/>
                  </a:cubicBezTo>
                  <a:cubicBezTo>
                    <a:pt x="2128" y="2645"/>
                    <a:pt x="2006" y="2858"/>
                    <a:pt x="1733" y="2858"/>
                  </a:cubicBezTo>
                  <a:cubicBezTo>
                    <a:pt x="1672" y="2858"/>
                    <a:pt x="1611" y="2918"/>
                    <a:pt x="1581" y="2949"/>
                  </a:cubicBezTo>
                  <a:cubicBezTo>
                    <a:pt x="1216" y="3222"/>
                    <a:pt x="912" y="3496"/>
                    <a:pt x="608" y="3800"/>
                  </a:cubicBezTo>
                  <a:cubicBezTo>
                    <a:pt x="365" y="4043"/>
                    <a:pt x="183" y="4347"/>
                    <a:pt x="31" y="4651"/>
                  </a:cubicBezTo>
                  <a:cubicBezTo>
                    <a:pt x="0" y="4773"/>
                    <a:pt x="61" y="4894"/>
                    <a:pt x="152" y="4955"/>
                  </a:cubicBezTo>
                  <a:cubicBezTo>
                    <a:pt x="365" y="4985"/>
                    <a:pt x="578" y="5137"/>
                    <a:pt x="699" y="5289"/>
                  </a:cubicBezTo>
                  <a:cubicBezTo>
                    <a:pt x="730" y="5350"/>
                    <a:pt x="760" y="5381"/>
                    <a:pt x="791" y="5411"/>
                  </a:cubicBezTo>
                  <a:cubicBezTo>
                    <a:pt x="942" y="5563"/>
                    <a:pt x="1186" y="5593"/>
                    <a:pt x="1368" y="5502"/>
                  </a:cubicBezTo>
                  <a:cubicBezTo>
                    <a:pt x="1702" y="5350"/>
                    <a:pt x="1915" y="5046"/>
                    <a:pt x="2249" y="4864"/>
                  </a:cubicBezTo>
                  <a:cubicBezTo>
                    <a:pt x="2341" y="4712"/>
                    <a:pt x="2432" y="4560"/>
                    <a:pt x="2553" y="4408"/>
                  </a:cubicBezTo>
                  <a:cubicBezTo>
                    <a:pt x="2614" y="4317"/>
                    <a:pt x="2675" y="4225"/>
                    <a:pt x="2736" y="4165"/>
                  </a:cubicBezTo>
                  <a:cubicBezTo>
                    <a:pt x="2857" y="4043"/>
                    <a:pt x="2949" y="3922"/>
                    <a:pt x="3009" y="3770"/>
                  </a:cubicBezTo>
                  <a:cubicBezTo>
                    <a:pt x="3283" y="3253"/>
                    <a:pt x="3222" y="3405"/>
                    <a:pt x="3678" y="3131"/>
                  </a:cubicBezTo>
                  <a:cubicBezTo>
                    <a:pt x="3800" y="3070"/>
                    <a:pt x="3952" y="3070"/>
                    <a:pt x="4073" y="3070"/>
                  </a:cubicBezTo>
                  <a:cubicBezTo>
                    <a:pt x="4225" y="3070"/>
                    <a:pt x="4316" y="2979"/>
                    <a:pt x="4286" y="2888"/>
                  </a:cubicBezTo>
                  <a:cubicBezTo>
                    <a:pt x="4195" y="2675"/>
                    <a:pt x="4316" y="2432"/>
                    <a:pt x="4499" y="2371"/>
                  </a:cubicBezTo>
                  <a:cubicBezTo>
                    <a:pt x="4590" y="2341"/>
                    <a:pt x="4651" y="2280"/>
                    <a:pt x="4712" y="2189"/>
                  </a:cubicBezTo>
                  <a:cubicBezTo>
                    <a:pt x="4955" y="1885"/>
                    <a:pt x="5198" y="1611"/>
                    <a:pt x="5471" y="1338"/>
                  </a:cubicBezTo>
                  <a:cubicBezTo>
                    <a:pt x="5532" y="1277"/>
                    <a:pt x="5563" y="1186"/>
                    <a:pt x="5593" y="1095"/>
                  </a:cubicBezTo>
                  <a:lnTo>
                    <a:pt x="5593" y="882"/>
                  </a:lnTo>
                  <a:cubicBezTo>
                    <a:pt x="5593" y="821"/>
                    <a:pt x="5623" y="791"/>
                    <a:pt x="5623" y="760"/>
                  </a:cubicBezTo>
                  <a:cubicBezTo>
                    <a:pt x="5623" y="700"/>
                    <a:pt x="5623" y="669"/>
                    <a:pt x="5654" y="608"/>
                  </a:cubicBezTo>
                  <a:lnTo>
                    <a:pt x="5654" y="548"/>
                  </a:lnTo>
                  <a:cubicBezTo>
                    <a:pt x="5654" y="517"/>
                    <a:pt x="5593" y="426"/>
                    <a:pt x="5532" y="42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71;p88"/>
            <p:cNvSpPr/>
            <p:nvPr/>
          </p:nvSpPr>
          <p:spPr>
            <a:xfrm>
              <a:off x="5088491" y="1835272"/>
              <a:ext cx="138818" cy="87096"/>
            </a:xfrm>
            <a:custGeom>
              <a:avLst/>
              <a:gdLst/>
              <a:ahLst/>
              <a:cxnLst/>
              <a:rect l="l" t="t" r="r" b="b"/>
              <a:pathLst>
                <a:path w="4894" h="3070" extrusionOk="0">
                  <a:moveTo>
                    <a:pt x="2280" y="3070"/>
                  </a:moveTo>
                  <a:cubicBezTo>
                    <a:pt x="2371" y="3070"/>
                    <a:pt x="2462" y="3070"/>
                    <a:pt x="2553" y="3070"/>
                  </a:cubicBezTo>
                  <a:cubicBezTo>
                    <a:pt x="2857" y="2888"/>
                    <a:pt x="3192" y="2736"/>
                    <a:pt x="3526" y="2614"/>
                  </a:cubicBezTo>
                  <a:cubicBezTo>
                    <a:pt x="3587" y="2614"/>
                    <a:pt x="3648" y="2553"/>
                    <a:pt x="3708" y="2523"/>
                  </a:cubicBezTo>
                  <a:cubicBezTo>
                    <a:pt x="3860" y="2371"/>
                    <a:pt x="4073" y="2249"/>
                    <a:pt x="4286" y="2189"/>
                  </a:cubicBezTo>
                  <a:cubicBezTo>
                    <a:pt x="4377" y="2158"/>
                    <a:pt x="4468" y="2128"/>
                    <a:pt x="4499" y="2037"/>
                  </a:cubicBezTo>
                  <a:cubicBezTo>
                    <a:pt x="4590" y="1945"/>
                    <a:pt x="4681" y="1885"/>
                    <a:pt x="4742" y="1793"/>
                  </a:cubicBezTo>
                  <a:cubicBezTo>
                    <a:pt x="4803" y="1702"/>
                    <a:pt x="4803" y="1702"/>
                    <a:pt x="4772" y="1672"/>
                  </a:cubicBezTo>
                  <a:cubicBezTo>
                    <a:pt x="4711" y="1489"/>
                    <a:pt x="4742" y="1307"/>
                    <a:pt x="4863" y="1185"/>
                  </a:cubicBezTo>
                  <a:cubicBezTo>
                    <a:pt x="4894" y="1155"/>
                    <a:pt x="4894" y="1125"/>
                    <a:pt x="4863" y="1125"/>
                  </a:cubicBezTo>
                  <a:cubicBezTo>
                    <a:pt x="4863" y="1094"/>
                    <a:pt x="4863" y="1064"/>
                    <a:pt x="4833" y="1064"/>
                  </a:cubicBezTo>
                  <a:lnTo>
                    <a:pt x="4590" y="912"/>
                  </a:lnTo>
                  <a:cubicBezTo>
                    <a:pt x="4499" y="821"/>
                    <a:pt x="4559" y="699"/>
                    <a:pt x="4529" y="608"/>
                  </a:cubicBezTo>
                  <a:cubicBezTo>
                    <a:pt x="4468" y="486"/>
                    <a:pt x="4438" y="395"/>
                    <a:pt x="4377" y="304"/>
                  </a:cubicBezTo>
                  <a:cubicBezTo>
                    <a:pt x="4347" y="243"/>
                    <a:pt x="4316" y="243"/>
                    <a:pt x="4255" y="274"/>
                  </a:cubicBezTo>
                  <a:cubicBezTo>
                    <a:pt x="4164" y="304"/>
                    <a:pt x="4073" y="274"/>
                    <a:pt x="4012" y="213"/>
                  </a:cubicBezTo>
                  <a:cubicBezTo>
                    <a:pt x="3921" y="91"/>
                    <a:pt x="3739" y="91"/>
                    <a:pt x="3678" y="213"/>
                  </a:cubicBezTo>
                  <a:cubicBezTo>
                    <a:pt x="3496" y="395"/>
                    <a:pt x="3222" y="456"/>
                    <a:pt x="2979" y="365"/>
                  </a:cubicBezTo>
                  <a:cubicBezTo>
                    <a:pt x="2918" y="334"/>
                    <a:pt x="2796" y="395"/>
                    <a:pt x="2705" y="365"/>
                  </a:cubicBezTo>
                  <a:cubicBezTo>
                    <a:pt x="2492" y="304"/>
                    <a:pt x="2371" y="395"/>
                    <a:pt x="2280" y="578"/>
                  </a:cubicBezTo>
                  <a:cubicBezTo>
                    <a:pt x="2249" y="578"/>
                    <a:pt x="2219" y="578"/>
                    <a:pt x="2158" y="578"/>
                  </a:cubicBezTo>
                  <a:cubicBezTo>
                    <a:pt x="2128" y="517"/>
                    <a:pt x="2097" y="456"/>
                    <a:pt x="2037" y="426"/>
                  </a:cubicBezTo>
                  <a:cubicBezTo>
                    <a:pt x="2006" y="365"/>
                    <a:pt x="1915" y="395"/>
                    <a:pt x="1885" y="456"/>
                  </a:cubicBezTo>
                  <a:cubicBezTo>
                    <a:pt x="1824" y="517"/>
                    <a:pt x="1824" y="608"/>
                    <a:pt x="1824" y="699"/>
                  </a:cubicBezTo>
                  <a:cubicBezTo>
                    <a:pt x="1854" y="851"/>
                    <a:pt x="1793" y="912"/>
                    <a:pt x="1672" y="942"/>
                  </a:cubicBezTo>
                  <a:lnTo>
                    <a:pt x="1550" y="1003"/>
                  </a:lnTo>
                  <a:lnTo>
                    <a:pt x="1550" y="1003"/>
                  </a:lnTo>
                  <a:lnTo>
                    <a:pt x="1489" y="1033"/>
                  </a:lnTo>
                  <a:lnTo>
                    <a:pt x="1520" y="1003"/>
                  </a:lnTo>
                  <a:lnTo>
                    <a:pt x="1520" y="1003"/>
                  </a:lnTo>
                  <a:cubicBezTo>
                    <a:pt x="1459" y="881"/>
                    <a:pt x="1429" y="760"/>
                    <a:pt x="1429" y="638"/>
                  </a:cubicBezTo>
                  <a:cubicBezTo>
                    <a:pt x="1459" y="486"/>
                    <a:pt x="1398" y="365"/>
                    <a:pt x="1307" y="274"/>
                  </a:cubicBezTo>
                  <a:cubicBezTo>
                    <a:pt x="1246" y="243"/>
                    <a:pt x="1185" y="182"/>
                    <a:pt x="1155" y="152"/>
                  </a:cubicBezTo>
                  <a:cubicBezTo>
                    <a:pt x="1003" y="0"/>
                    <a:pt x="912" y="0"/>
                    <a:pt x="699" y="152"/>
                  </a:cubicBezTo>
                  <a:lnTo>
                    <a:pt x="699" y="182"/>
                  </a:lnTo>
                  <a:lnTo>
                    <a:pt x="669" y="182"/>
                  </a:lnTo>
                  <a:lnTo>
                    <a:pt x="699" y="182"/>
                  </a:lnTo>
                  <a:lnTo>
                    <a:pt x="699" y="182"/>
                  </a:lnTo>
                  <a:cubicBezTo>
                    <a:pt x="578" y="182"/>
                    <a:pt x="486" y="243"/>
                    <a:pt x="395" y="304"/>
                  </a:cubicBezTo>
                  <a:cubicBezTo>
                    <a:pt x="274" y="486"/>
                    <a:pt x="152" y="638"/>
                    <a:pt x="61" y="821"/>
                  </a:cubicBezTo>
                  <a:cubicBezTo>
                    <a:pt x="0" y="881"/>
                    <a:pt x="122" y="1003"/>
                    <a:pt x="182" y="1003"/>
                  </a:cubicBezTo>
                  <a:cubicBezTo>
                    <a:pt x="243" y="1003"/>
                    <a:pt x="334" y="1003"/>
                    <a:pt x="395" y="973"/>
                  </a:cubicBezTo>
                  <a:cubicBezTo>
                    <a:pt x="547" y="942"/>
                    <a:pt x="699" y="942"/>
                    <a:pt x="851" y="1033"/>
                  </a:cubicBezTo>
                  <a:cubicBezTo>
                    <a:pt x="882" y="1064"/>
                    <a:pt x="912" y="1094"/>
                    <a:pt x="851" y="1155"/>
                  </a:cubicBezTo>
                  <a:cubicBezTo>
                    <a:pt x="821" y="1185"/>
                    <a:pt x="790" y="1337"/>
                    <a:pt x="638" y="1368"/>
                  </a:cubicBezTo>
                  <a:cubicBezTo>
                    <a:pt x="486" y="1368"/>
                    <a:pt x="334" y="1398"/>
                    <a:pt x="152" y="1429"/>
                  </a:cubicBezTo>
                  <a:cubicBezTo>
                    <a:pt x="152" y="1429"/>
                    <a:pt x="122" y="1520"/>
                    <a:pt x="122" y="1550"/>
                  </a:cubicBezTo>
                  <a:cubicBezTo>
                    <a:pt x="122" y="1581"/>
                    <a:pt x="152" y="1641"/>
                    <a:pt x="182" y="1641"/>
                  </a:cubicBezTo>
                  <a:cubicBezTo>
                    <a:pt x="304" y="1702"/>
                    <a:pt x="395" y="1702"/>
                    <a:pt x="517" y="1733"/>
                  </a:cubicBezTo>
                  <a:cubicBezTo>
                    <a:pt x="578" y="1733"/>
                    <a:pt x="638" y="1763"/>
                    <a:pt x="699" y="1824"/>
                  </a:cubicBezTo>
                  <a:cubicBezTo>
                    <a:pt x="760" y="1915"/>
                    <a:pt x="821" y="2006"/>
                    <a:pt x="851" y="2097"/>
                  </a:cubicBezTo>
                  <a:cubicBezTo>
                    <a:pt x="851" y="2128"/>
                    <a:pt x="851" y="2189"/>
                    <a:pt x="821" y="2219"/>
                  </a:cubicBezTo>
                  <a:cubicBezTo>
                    <a:pt x="790" y="2249"/>
                    <a:pt x="760" y="2280"/>
                    <a:pt x="699" y="2280"/>
                  </a:cubicBezTo>
                  <a:cubicBezTo>
                    <a:pt x="608" y="2280"/>
                    <a:pt x="517" y="2371"/>
                    <a:pt x="547" y="2462"/>
                  </a:cubicBezTo>
                  <a:cubicBezTo>
                    <a:pt x="547" y="2584"/>
                    <a:pt x="608" y="2675"/>
                    <a:pt x="760" y="2675"/>
                  </a:cubicBezTo>
                  <a:cubicBezTo>
                    <a:pt x="821" y="2675"/>
                    <a:pt x="912" y="2675"/>
                    <a:pt x="973" y="2675"/>
                  </a:cubicBezTo>
                  <a:cubicBezTo>
                    <a:pt x="1185" y="2644"/>
                    <a:pt x="1429" y="2705"/>
                    <a:pt x="1581" y="2857"/>
                  </a:cubicBezTo>
                  <a:cubicBezTo>
                    <a:pt x="1854" y="2918"/>
                    <a:pt x="2067" y="3009"/>
                    <a:pt x="2280" y="307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72;p88"/>
            <p:cNvSpPr/>
            <p:nvPr/>
          </p:nvSpPr>
          <p:spPr>
            <a:xfrm>
              <a:off x="6305852" y="1150562"/>
              <a:ext cx="132805" cy="112998"/>
            </a:xfrm>
            <a:custGeom>
              <a:avLst/>
              <a:gdLst/>
              <a:ahLst/>
              <a:cxnLst/>
              <a:rect l="l" t="t" r="r" b="b"/>
              <a:pathLst>
                <a:path w="4682" h="3983" extrusionOk="0">
                  <a:moveTo>
                    <a:pt x="244" y="2007"/>
                  </a:moveTo>
                  <a:cubicBezTo>
                    <a:pt x="244" y="2068"/>
                    <a:pt x="274" y="2129"/>
                    <a:pt x="366" y="2129"/>
                  </a:cubicBezTo>
                  <a:cubicBezTo>
                    <a:pt x="457" y="2159"/>
                    <a:pt x="517" y="2129"/>
                    <a:pt x="548" y="2159"/>
                  </a:cubicBezTo>
                  <a:cubicBezTo>
                    <a:pt x="669" y="2281"/>
                    <a:pt x="821" y="2311"/>
                    <a:pt x="1004" y="2341"/>
                  </a:cubicBezTo>
                  <a:cubicBezTo>
                    <a:pt x="1004" y="2341"/>
                    <a:pt x="1034" y="2341"/>
                    <a:pt x="1065" y="2372"/>
                  </a:cubicBezTo>
                  <a:cubicBezTo>
                    <a:pt x="1095" y="2402"/>
                    <a:pt x="1065" y="2433"/>
                    <a:pt x="1004" y="2433"/>
                  </a:cubicBezTo>
                  <a:lnTo>
                    <a:pt x="730" y="2463"/>
                  </a:lnTo>
                  <a:cubicBezTo>
                    <a:pt x="639" y="2493"/>
                    <a:pt x="548" y="2524"/>
                    <a:pt x="487" y="2615"/>
                  </a:cubicBezTo>
                  <a:cubicBezTo>
                    <a:pt x="457" y="2645"/>
                    <a:pt x="487" y="2737"/>
                    <a:pt x="609" y="2828"/>
                  </a:cubicBezTo>
                  <a:cubicBezTo>
                    <a:pt x="700" y="2919"/>
                    <a:pt x="852" y="3071"/>
                    <a:pt x="973" y="3192"/>
                  </a:cubicBezTo>
                  <a:cubicBezTo>
                    <a:pt x="1004" y="3223"/>
                    <a:pt x="1065" y="3253"/>
                    <a:pt x="1095" y="3253"/>
                  </a:cubicBezTo>
                  <a:cubicBezTo>
                    <a:pt x="1369" y="3192"/>
                    <a:pt x="1551" y="2889"/>
                    <a:pt x="1490" y="2645"/>
                  </a:cubicBezTo>
                  <a:cubicBezTo>
                    <a:pt x="1490" y="2585"/>
                    <a:pt x="1429" y="2524"/>
                    <a:pt x="1460" y="2433"/>
                  </a:cubicBezTo>
                  <a:cubicBezTo>
                    <a:pt x="1460" y="2402"/>
                    <a:pt x="1490" y="2402"/>
                    <a:pt x="1521" y="2402"/>
                  </a:cubicBezTo>
                  <a:lnTo>
                    <a:pt x="1581" y="2402"/>
                  </a:lnTo>
                  <a:cubicBezTo>
                    <a:pt x="1703" y="2493"/>
                    <a:pt x="1764" y="2645"/>
                    <a:pt x="1764" y="2828"/>
                  </a:cubicBezTo>
                  <a:cubicBezTo>
                    <a:pt x="1764" y="2919"/>
                    <a:pt x="1733" y="3010"/>
                    <a:pt x="1733" y="3101"/>
                  </a:cubicBezTo>
                  <a:cubicBezTo>
                    <a:pt x="1703" y="3314"/>
                    <a:pt x="1703" y="3314"/>
                    <a:pt x="1885" y="3344"/>
                  </a:cubicBezTo>
                  <a:cubicBezTo>
                    <a:pt x="2037" y="3314"/>
                    <a:pt x="2189" y="3405"/>
                    <a:pt x="2280" y="3527"/>
                  </a:cubicBezTo>
                  <a:cubicBezTo>
                    <a:pt x="2402" y="3740"/>
                    <a:pt x="2615" y="3831"/>
                    <a:pt x="2858" y="3831"/>
                  </a:cubicBezTo>
                  <a:cubicBezTo>
                    <a:pt x="3253" y="3831"/>
                    <a:pt x="3618" y="3861"/>
                    <a:pt x="3983" y="3983"/>
                  </a:cubicBezTo>
                  <a:cubicBezTo>
                    <a:pt x="4043" y="3983"/>
                    <a:pt x="4135" y="3983"/>
                    <a:pt x="4195" y="3983"/>
                  </a:cubicBezTo>
                  <a:cubicBezTo>
                    <a:pt x="4347" y="3922"/>
                    <a:pt x="4499" y="3800"/>
                    <a:pt x="4621" y="3679"/>
                  </a:cubicBezTo>
                  <a:cubicBezTo>
                    <a:pt x="4682" y="3588"/>
                    <a:pt x="4682" y="3496"/>
                    <a:pt x="4621" y="3405"/>
                  </a:cubicBezTo>
                  <a:cubicBezTo>
                    <a:pt x="4621" y="3375"/>
                    <a:pt x="4591" y="3344"/>
                    <a:pt x="4560" y="3314"/>
                  </a:cubicBezTo>
                  <a:cubicBezTo>
                    <a:pt x="4469" y="3253"/>
                    <a:pt x="4408" y="3192"/>
                    <a:pt x="4347" y="3132"/>
                  </a:cubicBezTo>
                  <a:cubicBezTo>
                    <a:pt x="4256" y="3101"/>
                    <a:pt x="4195" y="3010"/>
                    <a:pt x="4226" y="2919"/>
                  </a:cubicBezTo>
                  <a:cubicBezTo>
                    <a:pt x="4287" y="2706"/>
                    <a:pt x="4074" y="2585"/>
                    <a:pt x="4043" y="2433"/>
                  </a:cubicBezTo>
                  <a:cubicBezTo>
                    <a:pt x="3952" y="2098"/>
                    <a:pt x="3739" y="1855"/>
                    <a:pt x="3466" y="1703"/>
                  </a:cubicBezTo>
                  <a:cubicBezTo>
                    <a:pt x="3344" y="1642"/>
                    <a:pt x="3192" y="1642"/>
                    <a:pt x="3071" y="1703"/>
                  </a:cubicBezTo>
                  <a:cubicBezTo>
                    <a:pt x="2980" y="1794"/>
                    <a:pt x="2858" y="1794"/>
                    <a:pt x="2767" y="1703"/>
                  </a:cubicBezTo>
                  <a:cubicBezTo>
                    <a:pt x="2645" y="1612"/>
                    <a:pt x="2463" y="1612"/>
                    <a:pt x="2341" y="1733"/>
                  </a:cubicBezTo>
                  <a:cubicBezTo>
                    <a:pt x="2280" y="1764"/>
                    <a:pt x="2250" y="1764"/>
                    <a:pt x="2220" y="1794"/>
                  </a:cubicBezTo>
                  <a:lnTo>
                    <a:pt x="2220" y="1794"/>
                  </a:lnTo>
                  <a:lnTo>
                    <a:pt x="2189" y="1794"/>
                  </a:lnTo>
                  <a:cubicBezTo>
                    <a:pt x="2098" y="1916"/>
                    <a:pt x="1976" y="2007"/>
                    <a:pt x="1885" y="2098"/>
                  </a:cubicBezTo>
                  <a:cubicBezTo>
                    <a:pt x="1855" y="2159"/>
                    <a:pt x="1794" y="2159"/>
                    <a:pt x="1794" y="2098"/>
                  </a:cubicBezTo>
                  <a:cubicBezTo>
                    <a:pt x="1764" y="2098"/>
                    <a:pt x="1764" y="2068"/>
                    <a:pt x="1794" y="2037"/>
                  </a:cubicBezTo>
                  <a:cubicBezTo>
                    <a:pt x="1855" y="1916"/>
                    <a:pt x="2007" y="1825"/>
                    <a:pt x="2159" y="1825"/>
                  </a:cubicBezTo>
                  <a:lnTo>
                    <a:pt x="2189" y="1825"/>
                  </a:lnTo>
                  <a:lnTo>
                    <a:pt x="2189" y="1825"/>
                  </a:lnTo>
                  <a:cubicBezTo>
                    <a:pt x="2220" y="1642"/>
                    <a:pt x="2159" y="1430"/>
                    <a:pt x="2007" y="1308"/>
                  </a:cubicBezTo>
                  <a:cubicBezTo>
                    <a:pt x="1855" y="1186"/>
                    <a:pt x="1764" y="1004"/>
                    <a:pt x="1794" y="822"/>
                  </a:cubicBezTo>
                  <a:cubicBezTo>
                    <a:pt x="1794" y="730"/>
                    <a:pt x="1703" y="639"/>
                    <a:pt x="1612" y="639"/>
                  </a:cubicBezTo>
                  <a:cubicBezTo>
                    <a:pt x="1338" y="609"/>
                    <a:pt x="1095" y="457"/>
                    <a:pt x="943" y="244"/>
                  </a:cubicBezTo>
                  <a:cubicBezTo>
                    <a:pt x="852" y="153"/>
                    <a:pt x="761" y="92"/>
                    <a:pt x="639" y="62"/>
                  </a:cubicBezTo>
                  <a:cubicBezTo>
                    <a:pt x="578" y="1"/>
                    <a:pt x="457" y="62"/>
                    <a:pt x="426" y="123"/>
                  </a:cubicBezTo>
                  <a:cubicBezTo>
                    <a:pt x="366" y="305"/>
                    <a:pt x="305" y="487"/>
                    <a:pt x="214" y="639"/>
                  </a:cubicBezTo>
                  <a:cubicBezTo>
                    <a:pt x="62" y="852"/>
                    <a:pt x="1" y="1156"/>
                    <a:pt x="122" y="1399"/>
                  </a:cubicBezTo>
                  <a:cubicBezTo>
                    <a:pt x="214" y="1582"/>
                    <a:pt x="274" y="1794"/>
                    <a:pt x="244" y="200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73;p88"/>
            <p:cNvSpPr/>
            <p:nvPr/>
          </p:nvSpPr>
          <p:spPr>
            <a:xfrm>
              <a:off x="6933509" y="1214395"/>
              <a:ext cx="110397" cy="79351"/>
            </a:xfrm>
            <a:custGeom>
              <a:avLst/>
              <a:gdLst/>
              <a:ahLst/>
              <a:cxnLst/>
              <a:rect l="l" t="t" r="r" b="b"/>
              <a:pathLst>
                <a:path w="3892" h="2797" extrusionOk="0">
                  <a:moveTo>
                    <a:pt x="274" y="1611"/>
                  </a:moveTo>
                  <a:cubicBezTo>
                    <a:pt x="396" y="1733"/>
                    <a:pt x="487" y="1885"/>
                    <a:pt x="518" y="2067"/>
                  </a:cubicBezTo>
                  <a:cubicBezTo>
                    <a:pt x="518" y="2128"/>
                    <a:pt x="578" y="2189"/>
                    <a:pt x="639" y="2219"/>
                  </a:cubicBezTo>
                  <a:cubicBezTo>
                    <a:pt x="761" y="2280"/>
                    <a:pt x="882" y="2341"/>
                    <a:pt x="1004" y="2401"/>
                  </a:cubicBezTo>
                  <a:cubicBezTo>
                    <a:pt x="1156" y="2432"/>
                    <a:pt x="1308" y="2523"/>
                    <a:pt x="1429" y="2614"/>
                  </a:cubicBezTo>
                  <a:cubicBezTo>
                    <a:pt x="1521" y="2736"/>
                    <a:pt x="1673" y="2797"/>
                    <a:pt x="1794" y="2736"/>
                  </a:cubicBezTo>
                  <a:lnTo>
                    <a:pt x="2129" y="2736"/>
                  </a:lnTo>
                  <a:cubicBezTo>
                    <a:pt x="2189" y="2736"/>
                    <a:pt x="2250" y="2705"/>
                    <a:pt x="2281" y="2645"/>
                  </a:cubicBezTo>
                  <a:cubicBezTo>
                    <a:pt x="2341" y="2553"/>
                    <a:pt x="2341" y="2432"/>
                    <a:pt x="2463" y="2371"/>
                  </a:cubicBezTo>
                  <a:cubicBezTo>
                    <a:pt x="2554" y="2280"/>
                    <a:pt x="2615" y="2219"/>
                    <a:pt x="2676" y="2098"/>
                  </a:cubicBezTo>
                  <a:cubicBezTo>
                    <a:pt x="2767" y="1915"/>
                    <a:pt x="2980" y="1824"/>
                    <a:pt x="3192" y="1885"/>
                  </a:cubicBezTo>
                  <a:cubicBezTo>
                    <a:pt x="3253" y="1885"/>
                    <a:pt x="3314" y="1885"/>
                    <a:pt x="3375" y="1854"/>
                  </a:cubicBezTo>
                  <a:cubicBezTo>
                    <a:pt x="3436" y="1824"/>
                    <a:pt x="3496" y="1763"/>
                    <a:pt x="3527" y="1702"/>
                  </a:cubicBezTo>
                  <a:cubicBezTo>
                    <a:pt x="3557" y="1672"/>
                    <a:pt x="3588" y="1642"/>
                    <a:pt x="3588" y="1581"/>
                  </a:cubicBezTo>
                  <a:cubicBezTo>
                    <a:pt x="3588" y="1490"/>
                    <a:pt x="3618" y="1459"/>
                    <a:pt x="3679" y="1429"/>
                  </a:cubicBezTo>
                  <a:cubicBezTo>
                    <a:pt x="3709" y="1398"/>
                    <a:pt x="3740" y="1368"/>
                    <a:pt x="3770" y="1338"/>
                  </a:cubicBezTo>
                  <a:cubicBezTo>
                    <a:pt x="3831" y="1277"/>
                    <a:pt x="3861" y="1216"/>
                    <a:pt x="3861" y="1155"/>
                  </a:cubicBezTo>
                  <a:cubicBezTo>
                    <a:pt x="3891" y="1064"/>
                    <a:pt x="3891" y="973"/>
                    <a:pt x="3861" y="882"/>
                  </a:cubicBezTo>
                  <a:cubicBezTo>
                    <a:pt x="3831" y="790"/>
                    <a:pt x="3800" y="699"/>
                    <a:pt x="3740" y="578"/>
                  </a:cubicBezTo>
                  <a:cubicBezTo>
                    <a:pt x="3800" y="365"/>
                    <a:pt x="3679" y="304"/>
                    <a:pt x="3527" y="274"/>
                  </a:cubicBezTo>
                  <a:lnTo>
                    <a:pt x="2645" y="91"/>
                  </a:lnTo>
                  <a:cubicBezTo>
                    <a:pt x="2645" y="91"/>
                    <a:pt x="2615" y="91"/>
                    <a:pt x="2584" y="91"/>
                  </a:cubicBezTo>
                  <a:cubicBezTo>
                    <a:pt x="2524" y="122"/>
                    <a:pt x="2463" y="152"/>
                    <a:pt x="2432" y="183"/>
                  </a:cubicBezTo>
                  <a:cubicBezTo>
                    <a:pt x="2402" y="213"/>
                    <a:pt x="2402" y="274"/>
                    <a:pt x="2432" y="304"/>
                  </a:cubicBezTo>
                  <a:cubicBezTo>
                    <a:pt x="2554" y="487"/>
                    <a:pt x="2615" y="730"/>
                    <a:pt x="2584" y="942"/>
                  </a:cubicBezTo>
                  <a:cubicBezTo>
                    <a:pt x="2584" y="1003"/>
                    <a:pt x="2615" y="1064"/>
                    <a:pt x="2615" y="1125"/>
                  </a:cubicBezTo>
                  <a:lnTo>
                    <a:pt x="2645" y="1125"/>
                  </a:lnTo>
                  <a:lnTo>
                    <a:pt x="2676" y="1155"/>
                  </a:lnTo>
                  <a:lnTo>
                    <a:pt x="2615" y="1125"/>
                  </a:lnTo>
                  <a:lnTo>
                    <a:pt x="2615" y="1094"/>
                  </a:lnTo>
                  <a:cubicBezTo>
                    <a:pt x="2584" y="1094"/>
                    <a:pt x="2554" y="1064"/>
                    <a:pt x="2554" y="1034"/>
                  </a:cubicBezTo>
                  <a:cubicBezTo>
                    <a:pt x="2402" y="851"/>
                    <a:pt x="2281" y="608"/>
                    <a:pt x="2250" y="365"/>
                  </a:cubicBezTo>
                  <a:cubicBezTo>
                    <a:pt x="2250" y="213"/>
                    <a:pt x="2129" y="122"/>
                    <a:pt x="2007" y="91"/>
                  </a:cubicBezTo>
                  <a:cubicBezTo>
                    <a:pt x="1885" y="61"/>
                    <a:pt x="1733" y="31"/>
                    <a:pt x="1612" y="0"/>
                  </a:cubicBezTo>
                  <a:cubicBezTo>
                    <a:pt x="1581" y="31"/>
                    <a:pt x="1521" y="31"/>
                    <a:pt x="1521" y="61"/>
                  </a:cubicBezTo>
                  <a:cubicBezTo>
                    <a:pt x="1460" y="152"/>
                    <a:pt x="1429" y="243"/>
                    <a:pt x="1399" y="335"/>
                  </a:cubicBezTo>
                  <a:cubicBezTo>
                    <a:pt x="1399" y="456"/>
                    <a:pt x="1399" y="578"/>
                    <a:pt x="1399" y="699"/>
                  </a:cubicBezTo>
                  <a:lnTo>
                    <a:pt x="1429" y="699"/>
                  </a:lnTo>
                  <a:cubicBezTo>
                    <a:pt x="1460" y="730"/>
                    <a:pt x="1460" y="760"/>
                    <a:pt x="1490" y="790"/>
                  </a:cubicBezTo>
                  <a:lnTo>
                    <a:pt x="1399" y="730"/>
                  </a:lnTo>
                  <a:lnTo>
                    <a:pt x="1399" y="699"/>
                  </a:lnTo>
                  <a:cubicBezTo>
                    <a:pt x="1217" y="639"/>
                    <a:pt x="1034" y="639"/>
                    <a:pt x="882" y="456"/>
                  </a:cubicBezTo>
                  <a:cubicBezTo>
                    <a:pt x="761" y="335"/>
                    <a:pt x="609" y="243"/>
                    <a:pt x="426" y="213"/>
                  </a:cubicBezTo>
                  <a:cubicBezTo>
                    <a:pt x="335" y="183"/>
                    <a:pt x="244" y="243"/>
                    <a:pt x="183" y="335"/>
                  </a:cubicBezTo>
                  <a:cubicBezTo>
                    <a:pt x="153" y="487"/>
                    <a:pt x="92" y="669"/>
                    <a:pt x="31" y="851"/>
                  </a:cubicBezTo>
                  <a:cubicBezTo>
                    <a:pt x="1" y="912"/>
                    <a:pt x="1" y="973"/>
                    <a:pt x="31" y="1034"/>
                  </a:cubicBezTo>
                  <a:cubicBezTo>
                    <a:pt x="92" y="1246"/>
                    <a:pt x="183" y="1429"/>
                    <a:pt x="274" y="1611"/>
                  </a:cubicBezTo>
                  <a:close/>
                  <a:moveTo>
                    <a:pt x="2736" y="1277"/>
                  </a:moveTo>
                  <a:lnTo>
                    <a:pt x="2767" y="1307"/>
                  </a:lnTo>
                  <a:lnTo>
                    <a:pt x="2736" y="1307"/>
                  </a:lnTo>
                  <a:cubicBezTo>
                    <a:pt x="2736" y="1277"/>
                    <a:pt x="2706" y="1277"/>
                    <a:pt x="2706" y="1246"/>
                  </a:cubicBezTo>
                  <a:cubicBezTo>
                    <a:pt x="2706" y="1277"/>
                    <a:pt x="2736" y="1277"/>
                    <a:pt x="2736" y="1277"/>
                  </a:cubicBezTo>
                  <a:close/>
                  <a:moveTo>
                    <a:pt x="1521" y="851"/>
                  </a:moveTo>
                  <a:lnTo>
                    <a:pt x="1521" y="912"/>
                  </a:lnTo>
                  <a:lnTo>
                    <a:pt x="1521" y="912"/>
                  </a:lnTo>
                  <a:lnTo>
                    <a:pt x="1460" y="851"/>
                  </a:lnTo>
                  <a:cubicBezTo>
                    <a:pt x="1490" y="851"/>
                    <a:pt x="1521" y="851"/>
                    <a:pt x="1521" y="85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74;p88"/>
            <p:cNvSpPr/>
            <p:nvPr/>
          </p:nvSpPr>
          <p:spPr>
            <a:xfrm>
              <a:off x="4179740" y="1445497"/>
              <a:ext cx="90569" cy="108685"/>
            </a:xfrm>
            <a:custGeom>
              <a:avLst/>
              <a:gdLst/>
              <a:ahLst/>
              <a:cxnLst/>
              <a:rect l="l" t="t" r="r" b="b"/>
              <a:pathLst>
                <a:path w="3193" h="3831" extrusionOk="0">
                  <a:moveTo>
                    <a:pt x="3101" y="760"/>
                  </a:moveTo>
                  <a:cubicBezTo>
                    <a:pt x="3162" y="699"/>
                    <a:pt x="3193" y="608"/>
                    <a:pt x="3162" y="517"/>
                  </a:cubicBezTo>
                  <a:cubicBezTo>
                    <a:pt x="3132" y="426"/>
                    <a:pt x="3071" y="365"/>
                    <a:pt x="2980" y="335"/>
                  </a:cubicBezTo>
                  <a:cubicBezTo>
                    <a:pt x="2828" y="304"/>
                    <a:pt x="2676" y="335"/>
                    <a:pt x="2524" y="304"/>
                  </a:cubicBezTo>
                  <a:cubicBezTo>
                    <a:pt x="2433" y="274"/>
                    <a:pt x="2341" y="243"/>
                    <a:pt x="2281" y="213"/>
                  </a:cubicBezTo>
                  <a:lnTo>
                    <a:pt x="2281" y="213"/>
                  </a:lnTo>
                  <a:lnTo>
                    <a:pt x="2250" y="213"/>
                  </a:lnTo>
                  <a:lnTo>
                    <a:pt x="2250" y="213"/>
                  </a:lnTo>
                  <a:cubicBezTo>
                    <a:pt x="2220" y="152"/>
                    <a:pt x="2159" y="122"/>
                    <a:pt x="2129" y="61"/>
                  </a:cubicBezTo>
                  <a:cubicBezTo>
                    <a:pt x="2068" y="31"/>
                    <a:pt x="2007" y="0"/>
                    <a:pt x="1946" y="0"/>
                  </a:cubicBezTo>
                  <a:cubicBezTo>
                    <a:pt x="1825" y="0"/>
                    <a:pt x="1703" y="31"/>
                    <a:pt x="1612" y="61"/>
                  </a:cubicBezTo>
                  <a:cubicBezTo>
                    <a:pt x="1551" y="91"/>
                    <a:pt x="1460" y="122"/>
                    <a:pt x="1460" y="183"/>
                  </a:cubicBezTo>
                  <a:cubicBezTo>
                    <a:pt x="1399" y="335"/>
                    <a:pt x="1278" y="456"/>
                    <a:pt x="1156" y="517"/>
                  </a:cubicBezTo>
                  <a:cubicBezTo>
                    <a:pt x="1095" y="578"/>
                    <a:pt x="1065" y="639"/>
                    <a:pt x="1095" y="699"/>
                  </a:cubicBezTo>
                  <a:cubicBezTo>
                    <a:pt x="1095" y="760"/>
                    <a:pt x="1126" y="851"/>
                    <a:pt x="1156" y="912"/>
                  </a:cubicBezTo>
                  <a:cubicBezTo>
                    <a:pt x="1278" y="1094"/>
                    <a:pt x="1247" y="1368"/>
                    <a:pt x="1095" y="1550"/>
                  </a:cubicBezTo>
                  <a:cubicBezTo>
                    <a:pt x="1065" y="1581"/>
                    <a:pt x="974" y="1611"/>
                    <a:pt x="943" y="1550"/>
                  </a:cubicBezTo>
                  <a:cubicBezTo>
                    <a:pt x="822" y="1429"/>
                    <a:pt x="761" y="1277"/>
                    <a:pt x="730" y="1125"/>
                  </a:cubicBezTo>
                  <a:cubicBezTo>
                    <a:pt x="700" y="1064"/>
                    <a:pt x="609" y="1003"/>
                    <a:pt x="518" y="1003"/>
                  </a:cubicBezTo>
                  <a:cubicBezTo>
                    <a:pt x="275" y="1003"/>
                    <a:pt x="62" y="1186"/>
                    <a:pt x="62" y="1429"/>
                  </a:cubicBezTo>
                  <a:cubicBezTo>
                    <a:pt x="31" y="1611"/>
                    <a:pt x="31" y="1794"/>
                    <a:pt x="1" y="1976"/>
                  </a:cubicBezTo>
                  <a:cubicBezTo>
                    <a:pt x="1" y="2037"/>
                    <a:pt x="31" y="2098"/>
                    <a:pt x="123" y="2128"/>
                  </a:cubicBezTo>
                  <a:cubicBezTo>
                    <a:pt x="275" y="2189"/>
                    <a:pt x="366" y="2310"/>
                    <a:pt x="427" y="2462"/>
                  </a:cubicBezTo>
                  <a:cubicBezTo>
                    <a:pt x="518" y="2736"/>
                    <a:pt x="578" y="3040"/>
                    <a:pt x="609" y="3344"/>
                  </a:cubicBezTo>
                  <a:cubicBezTo>
                    <a:pt x="609" y="3496"/>
                    <a:pt x="670" y="3648"/>
                    <a:pt x="791" y="3739"/>
                  </a:cubicBezTo>
                  <a:cubicBezTo>
                    <a:pt x="852" y="3830"/>
                    <a:pt x="974" y="3830"/>
                    <a:pt x="1034" y="3800"/>
                  </a:cubicBezTo>
                  <a:cubicBezTo>
                    <a:pt x="1126" y="3678"/>
                    <a:pt x="1247" y="3587"/>
                    <a:pt x="1338" y="3526"/>
                  </a:cubicBezTo>
                  <a:cubicBezTo>
                    <a:pt x="1460" y="3465"/>
                    <a:pt x="1612" y="3435"/>
                    <a:pt x="1734" y="3405"/>
                  </a:cubicBezTo>
                  <a:cubicBezTo>
                    <a:pt x="1855" y="3344"/>
                    <a:pt x="1977" y="3283"/>
                    <a:pt x="2098" y="3222"/>
                  </a:cubicBezTo>
                  <a:cubicBezTo>
                    <a:pt x="2159" y="3161"/>
                    <a:pt x="2220" y="3131"/>
                    <a:pt x="2250" y="3070"/>
                  </a:cubicBezTo>
                  <a:cubicBezTo>
                    <a:pt x="2311" y="2857"/>
                    <a:pt x="2433" y="2645"/>
                    <a:pt x="2585" y="2493"/>
                  </a:cubicBezTo>
                  <a:cubicBezTo>
                    <a:pt x="2706" y="2371"/>
                    <a:pt x="2737" y="2189"/>
                    <a:pt x="2676" y="2037"/>
                  </a:cubicBezTo>
                  <a:cubicBezTo>
                    <a:pt x="2645" y="1946"/>
                    <a:pt x="2615" y="1824"/>
                    <a:pt x="2585" y="1733"/>
                  </a:cubicBezTo>
                  <a:cubicBezTo>
                    <a:pt x="2554" y="1581"/>
                    <a:pt x="2463" y="1490"/>
                    <a:pt x="2341" y="1429"/>
                  </a:cubicBezTo>
                  <a:cubicBezTo>
                    <a:pt x="2281" y="1398"/>
                    <a:pt x="2281" y="1338"/>
                    <a:pt x="2341" y="1307"/>
                  </a:cubicBezTo>
                  <a:cubicBezTo>
                    <a:pt x="2463" y="1277"/>
                    <a:pt x="2585" y="1216"/>
                    <a:pt x="2706" y="1186"/>
                  </a:cubicBezTo>
                  <a:cubicBezTo>
                    <a:pt x="2797" y="1155"/>
                    <a:pt x="2858" y="1064"/>
                    <a:pt x="2889" y="973"/>
                  </a:cubicBezTo>
                  <a:cubicBezTo>
                    <a:pt x="2889" y="851"/>
                    <a:pt x="3010" y="821"/>
                    <a:pt x="3101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75;p88"/>
            <p:cNvSpPr/>
            <p:nvPr/>
          </p:nvSpPr>
          <p:spPr>
            <a:xfrm>
              <a:off x="7304237" y="3108036"/>
              <a:ext cx="106964" cy="119041"/>
            </a:xfrm>
            <a:custGeom>
              <a:avLst/>
              <a:gdLst/>
              <a:ahLst/>
              <a:cxnLst/>
              <a:rect l="l" t="t" r="r" b="b"/>
              <a:pathLst>
                <a:path w="3771" h="4196" extrusionOk="0">
                  <a:moveTo>
                    <a:pt x="305" y="1794"/>
                  </a:moveTo>
                  <a:cubicBezTo>
                    <a:pt x="275" y="1977"/>
                    <a:pt x="244" y="2129"/>
                    <a:pt x="183" y="2250"/>
                  </a:cubicBezTo>
                  <a:cubicBezTo>
                    <a:pt x="123" y="2372"/>
                    <a:pt x="92" y="2463"/>
                    <a:pt x="31" y="2585"/>
                  </a:cubicBezTo>
                  <a:cubicBezTo>
                    <a:pt x="1" y="2706"/>
                    <a:pt x="31" y="2858"/>
                    <a:pt x="153" y="2949"/>
                  </a:cubicBezTo>
                  <a:cubicBezTo>
                    <a:pt x="183" y="3010"/>
                    <a:pt x="244" y="3040"/>
                    <a:pt x="305" y="3071"/>
                  </a:cubicBezTo>
                  <a:cubicBezTo>
                    <a:pt x="427" y="3162"/>
                    <a:pt x="457" y="3314"/>
                    <a:pt x="427" y="3466"/>
                  </a:cubicBezTo>
                  <a:cubicBezTo>
                    <a:pt x="366" y="3588"/>
                    <a:pt x="335" y="3770"/>
                    <a:pt x="335" y="3922"/>
                  </a:cubicBezTo>
                  <a:cubicBezTo>
                    <a:pt x="335" y="3983"/>
                    <a:pt x="366" y="4044"/>
                    <a:pt x="427" y="4104"/>
                  </a:cubicBezTo>
                  <a:cubicBezTo>
                    <a:pt x="548" y="4195"/>
                    <a:pt x="730" y="4195"/>
                    <a:pt x="852" y="4135"/>
                  </a:cubicBezTo>
                  <a:cubicBezTo>
                    <a:pt x="974" y="4074"/>
                    <a:pt x="943" y="3983"/>
                    <a:pt x="943" y="3892"/>
                  </a:cubicBezTo>
                  <a:cubicBezTo>
                    <a:pt x="943" y="3466"/>
                    <a:pt x="1034" y="3071"/>
                    <a:pt x="1065" y="2676"/>
                  </a:cubicBezTo>
                  <a:cubicBezTo>
                    <a:pt x="1065" y="2645"/>
                    <a:pt x="1126" y="2615"/>
                    <a:pt x="1156" y="2615"/>
                  </a:cubicBezTo>
                  <a:cubicBezTo>
                    <a:pt x="1217" y="2615"/>
                    <a:pt x="1247" y="2645"/>
                    <a:pt x="1247" y="2676"/>
                  </a:cubicBezTo>
                  <a:cubicBezTo>
                    <a:pt x="1217" y="2888"/>
                    <a:pt x="1278" y="3132"/>
                    <a:pt x="1460" y="3284"/>
                  </a:cubicBezTo>
                  <a:cubicBezTo>
                    <a:pt x="1521" y="3344"/>
                    <a:pt x="1490" y="3466"/>
                    <a:pt x="1521" y="3557"/>
                  </a:cubicBezTo>
                  <a:cubicBezTo>
                    <a:pt x="1582" y="3709"/>
                    <a:pt x="1642" y="3740"/>
                    <a:pt x="1825" y="3740"/>
                  </a:cubicBezTo>
                  <a:cubicBezTo>
                    <a:pt x="1886" y="3740"/>
                    <a:pt x="1916" y="3740"/>
                    <a:pt x="1977" y="3740"/>
                  </a:cubicBezTo>
                  <a:lnTo>
                    <a:pt x="2007" y="3740"/>
                  </a:lnTo>
                  <a:cubicBezTo>
                    <a:pt x="2007" y="3740"/>
                    <a:pt x="2007" y="3740"/>
                    <a:pt x="1977" y="3770"/>
                  </a:cubicBezTo>
                  <a:lnTo>
                    <a:pt x="1977" y="3770"/>
                  </a:lnTo>
                  <a:cubicBezTo>
                    <a:pt x="2007" y="3922"/>
                    <a:pt x="2007" y="4044"/>
                    <a:pt x="2189" y="4074"/>
                  </a:cubicBezTo>
                  <a:cubicBezTo>
                    <a:pt x="2189" y="4074"/>
                    <a:pt x="2220" y="4104"/>
                    <a:pt x="2250" y="4104"/>
                  </a:cubicBezTo>
                  <a:cubicBezTo>
                    <a:pt x="2341" y="4165"/>
                    <a:pt x="2463" y="4135"/>
                    <a:pt x="2524" y="4013"/>
                  </a:cubicBezTo>
                  <a:cubicBezTo>
                    <a:pt x="2554" y="3831"/>
                    <a:pt x="2554" y="3648"/>
                    <a:pt x="2554" y="3466"/>
                  </a:cubicBezTo>
                  <a:cubicBezTo>
                    <a:pt x="2524" y="3375"/>
                    <a:pt x="2493" y="3314"/>
                    <a:pt x="2402" y="3253"/>
                  </a:cubicBezTo>
                  <a:cubicBezTo>
                    <a:pt x="2341" y="3253"/>
                    <a:pt x="2281" y="3192"/>
                    <a:pt x="2220" y="3162"/>
                  </a:cubicBezTo>
                  <a:cubicBezTo>
                    <a:pt x="2129" y="3101"/>
                    <a:pt x="2098" y="3010"/>
                    <a:pt x="2129" y="2919"/>
                  </a:cubicBezTo>
                  <a:cubicBezTo>
                    <a:pt x="2159" y="2828"/>
                    <a:pt x="2129" y="2706"/>
                    <a:pt x="2038" y="2615"/>
                  </a:cubicBezTo>
                  <a:cubicBezTo>
                    <a:pt x="1977" y="2493"/>
                    <a:pt x="1886" y="2372"/>
                    <a:pt x="1794" y="2281"/>
                  </a:cubicBezTo>
                  <a:cubicBezTo>
                    <a:pt x="1764" y="2220"/>
                    <a:pt x="1794" y="2129"/>
                    <a:pt x="1855" y="2098"/>
                  </a:cubicBezTo>
                  <a:lnTo>
                    <a:pt x="2189" y="1855"/>
                  </a:lnTo>
                  <a:cubicBezTo>
                    <a:pt x="2281" y="1825"/>
                    <a:pt x="2372" y="1825"/>
                    <a:pt x="2463" y="1855"/>
                  </a:cubicBezTo>
                  <a:cubicBezTo>
                    <a:pt x="2524" y="1885"/>
                    <a:pt x="2585" y="1885"/>
                    <a:pt x="2645" y="1855"/>
                  </a:cubicBezTo>
                  <a:cubicBezTo>
                    <a:pt x="2676" y="1855"/>
                    <a:pt x="2737" y="1825"/>
                    <a:pt x="2767" y="1794"/>
                  </a:cubicBezTo>
                  <a:cubicBezTo>
                    <a:pt x="2767" y="1673"/>
                    <a:pt x="2797" y="1551"/>
                    <a:pt x="2767" y="1399"/>
                  </a:cubicBezTo>
                  <a:cubicBezTo>
                    <a:pt x="2767" y="1369"/>
                    <a:pt x="2737" y="1338"/>
                    <a:pt x="2706" y="1308"/>
                  </a:cubicBezTo>
                  <a:cubicBezTo>
                    <a:pt x="2615" y="1308"/>
                    <a:pt x="2524" y="1308"/>
                    <a:pt x="2433" y="1308"/>
                  </a:cubicBezTo>
                  <a:cubicBezTo>
                    <a:pt x="2250" y="1369"/>
                    <a:pt x="2098" y="1399"/>
                    <a:pt x="1916" y="1429"/>
                  </a:cubicBezTo>
                  <a:cubicBezTo>
                    <a:pt x="1703" y="1429"/>
                    <a:pt x="1490" y="1521"/>
                    <a:pt x="1369" y="1673"/>
                  </a:cubicBezTo>
                  <a:cubicBezTo>
                    <a:pt x="1338" y="1673"/>
                    <a:pt x="1278" y="1673"/>
                    <a:pt x="1247" y="1673"/>
                  </a:cubicBezTo>
                  <a:cubicBezTo>
                    <a:pt x="1034" y="1581"/>
                    <a:pt x="913" y="1429"/>
                    <a:pt x="852" y="1217"/>
                  </a:cubicBezTo>
                  <a:cubicBezTo>
                    <a:pt x="822" y="1004"/>
                    <a:pt x="974" y="791"/>
                    <a:pt x="1186" y="761"/>
                  </a:cubicBezTo>
                  <a:cubicBezTo>
                    <a:pt x="1673" y="730"/>
                    <a:pt x="2189" y="761"/>
                    <a:pt x="2676" y="822"/>
                  </a:cubicBezTo>
                  <a:cubicBezTo>
                    <a:pt x="3132" y="913"/>
                    <a:pt x="3557" y="670"/>
                    <a:pt x="3740" y="274"/>
                  </a:cubicBezTo>
                  <a:cubicBezTo>
                    <a:pt x="3770" y="214"/>
                    <a:pt x="3770" y="122"/>
                    <a:pt x="3709" y="92"/>
                  </a:cubicBezTo>
                  <a:cubicBezTo>
                    <a:pt x="3679" y="31"/>
                    <a:pt x="3557" y="1"/>
                    <a:pt x="3527" y="31"/>
                  </a:cubicBezTo>
                  <a:cubicBezTo>
                    <a:pt x="3497" y="92"/>
                    <a:pt x="3375" y="183"/>
                    <a:pt x="3284" y="274"/>
                  </a:cubicBezTo>
                  <a:cubicBezTo>
                    <a:pt x="3132" y="396"/>
                    <a:pt x="2949" y="457"/>
                    <a:pt x="2767" y="426"/>
                  </a:cubicBezTo>
                  <a:cubicBezTo>
                    <a:pt x="2493" y="366"/>
                    <a:pt x="2220" y="366"/>
                    <a:pt x="1977" y="335"/>
                  </a:cubicBezTo>
                  <a:cubicBezTo>
                    <a:pt x="1794" y="305"/>
                    <a:pt x="1612" y="214"/>
                    <a:pt x="1430" y="214"/>
                  </a:cubicBezTo>
                  <a:cubicBezTo>
                    <a:pt x="1247" y="214"/>
                    <a:pt x="1126" y="487"/>
                    <a:pt x="913" y="487"/>
                  </a:cubicBezTo>
                  <a:cubicBezTo>
                    <a:pt x="882" y="487"/>
                    <a:pt x="852" y="487"/>
                    <a:pt x="852" y="518"/>
                  </a:cubicBezTo>
                  <a:cubicBezTo>
                    <a:pt x="730" y="578"/>
                    <a:pt x="639" y="700"/>
                    <a:pt x="609" y="852"/>
                  </a:cubicBezTo>
                  <a:cubicBezTo>
                    <a:pt x="609" y="913"/>
                    <a:pt x="609" y="1034"/>
                    <a:pt x="579" y="1095"/>
                  </a:cubicBezTo>
                  <a:cubicBezTo>
                    <a:pt x="579" y="1186"/>
                    <a:pt x="548" y="1278"/>
                    <a:pt x="487" y="1369"/>
                  </a:cubicBezTo>
                  <a:cubicBezTo>
                    <a:pt x="396" y="1490"/>
                    <a:pt x="305" y="1642"/>
                    <a:pt x="305" y="1794"/>
                  </a:cubicBezTo>
                  <a:close/>
                  <a:moveTo>
                    <a:pt x="2098" y="3588"/>
                  </a:moveTo>
                  <a:lnTo>
                    <a:pt x="2129" y="3588"/>
                  </a:lnTo>
                  <a:cubicBezTo>
                    <a:pt x="2159" y="3527"/>
                    <a:pt x="2220" y="3496"/>
                    <a:pt x="2281" y="3496"/>
                  </a:cubicBezTo>
                  <a:cubicBezTo>
                    <a:pt x="2311" y="3496"/>
                    <a:pt x="2341" y="3527"/>
                    <a:pt x="2311" y="3588"/>
                  </a:cubicBezTo>
                  <a:cubicBezTo>
                    <a:pt x="2311" y="3588"/>
                    <a:pt x="2281" y="3618"/>
                    <a:pt x="2281" y="3618"/>
                  </a:cubicBezTo>
                  <a:lnTo>
                    <a:pt x="2129" y="3588"/>
                  </a:lnTo>
                  <a:lnTo>
                    <a:pt x="2129" y="3588"/>
                  </a:lnTo>
                  <a:cubicBezTo>
                    <a:pt x="2129" y="3588"/>
                    <a:pt x="2098" y="3588"/>
                    <a:pt x="2098" y="3588"/>
                  </a:cubicBezTo>
                  <a:cubicBezTo>
                    <a:pt x="2098" y="3588"/>
                    <a:pt x="2098" y="3588"/>
                    <a:pt x="2098" y="358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76;p88"/>
            <p:cNvSpPr/>
            <p:nvPr/>
          </p:nvSpPr>
          <p:spPr>
            <a:xfrm>
              <a:off x="4630655" y="226383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77;p88"/>
            <p:cNvSpPr/>
            <p:nvPr/>
          </p:nvSpPr>
          <p:spPr>
            <a:xfrm>
              <a:off x="4533250" y="2180195"/>
              <a:ext cx="100043" cy="106075"/>
            </a:xfrm>
            <a:custGeom>
              <a:avLst/>
              <a:gdLst/>
              <a:ahLst/>
              <a:cxnLst/>
              <a:rect l="l" t="t" r="r" b="b"/>
              <a:pathLst>
                <a:path w="3527" h="3739" extrusionOk="0">
                  <a:moveTo>
                    <a:pt x="3374" y="2402"/>
                  </a:moveTo>
                  <a:cubicBezTo>
                    <a:pt x="3374" y="2371"/>
                    <a:pt x="3374" y="2371"/>
                    <a:pt x="3374" y="2341"/>
                  </a:cubicBezTo>
                  <a:cubicBezTo>
                    <a:pt x="3374" y="2280"/>
                    <a:pt x="3313" y="2250"/>
                    <a:pt x="3283" y="2280"/>
                  </a:cubicBezTo>
                  <a:cubicBezTo>
                    <a:pt x="3222" y="2280"/>
                    <a:pt x="3131" y="2341"/>
                    <a:pt x="3101" y="2250"/>
                  </a:cubicBezTo>
                  <a:cubicBezTo>
                    <a:pt x="3040" y="2189"/>
                    <a:pt x="3101" y="2128"/>
                    <a:pt x="3131" y="2067"/>
                  </a:cubicBezTo>
                  <a:cubicBezTo>
                    <a:pt x="3192" y="2037"/>
                    <a:pt x="3222" y="1976"/>
                    <a:pt x="3253" y="1915"/>
                  </a:cubicBezTo>
                  <a:cubicBezTo>
                    <a:pt x="3253" y="1854"/>
                    <a:pt x="3253" y="1794"/>
                    <a:pt x="3222" y="1733"/>
                  </a:cubicBezTo>
                  <a:cubicBezTo>
                    <a:pt x="3192" y="1672"/>
                    <a:pt x="3131" y="1611"/>
                    <a:pt x="3070" y="1581"/>
                  </a:cubicBezTo>
                  <a:cubicBezTo>
                    <a:pt x="3040" y="1550"/>
                    <a:pt x="2979" y="1490"/>
                    <a:pt x="2888" y="1520"/>
                  </a:cubicBezTo>
                  <a:lnTo>
                    <a:pt x="2705" y="1642"/>
                  </a:lnTo>
                  <a:cubicBezTo>
                    <a:pt x="2584" y="1702"/>
                    <a:pt x="2401" y="1702"/>
                    <a:pt x="2249" y="1642"/>
                  </a:cubicBezTo>
                  <a:cubicBezTo>
                    <a:pt x="2189" y="1642"/>
                    <a:pt x="2128" y="1550"/>
                    <a:pt x="2158" y="1429"/>
                  </a:cubicBezTo>
                  <a:lnTo>
                    <a:pt x="2158" y="1368"/>
                  </a:lnTo>
                  <a:cubicBezTo>
                    <a:pt x="2189" y="1246"/>
                    <a:pt x="2098" y="1125"/>
                    <a:pt x="1976" y="1125"/>
                  </a:cubicBezTo>
                  <a:cubicBezTo>
                    <a:pt x="1915" y="1125"/>
                    <a:pt x="1854" y="1125"/>
                    <a:pt x="1794" y="1125"/>
                  </a:cubicBezTo>
                  <a:lnTo>
                    <a:pt x="1794" y="1125"/>
                  </a:lnTo>
                  <a:lnTo>
                    <a:pt x="1763" y="1155"/>
                  </a:lnTo>
                  <a:lnTo>
                    <a:pt x="1763" y="1094"/>
                  </a:lnTo>
                  <a:lnTo>
                    <a:pt x="1794" y="1094"/>
                  </a:lnTo>
                  <a:cubicBezTo>
                    <a:pt x="1854" y="912"/>
                    <a:pt x="1976" y="760"/>
                    <a:pt x="2158" y="639"/>
                  </a:cubicBezTo>
                  <a:cubicBezTo>
                    <a:pt x="2280" y="517"/>
                    <a:pt x="2371" y="365"/>
                    <a:pt x="2462" y="183"/>
                  </a:cubicBezTo>
                  <a:cubicBezTo>
                    <a:pt x="2462" y="152"/>
                    <a:pt x="2462" y="122"/>
                    <a:pt x="2462" y="61"/>
                  </a:cubicBezTo>
                  <a:cubicBezTo>
                    <a:pt x="2462" y="31"/>
                    <a:pt x="2341" y="0"/>
                    <a:pt x="2280" y="31"/>
                  </a:cubicBezTo>
                  <a:cubicBezTo>
                    <a:pt x="2037" y="61"/>
                    <a:pt x="1824" y="183"/>
                    <a:pt x="1702" y="365"/>
                  </a:cubicBezTo>
                  <a:cubicBezTo>
                    <a:pt x="1368" y="730"/>
                    <a:pt x="1094" y="1155"/>
                    <a:pt x="851" y="1581"/>
                  </a:cubicBezTo>
                  <a:cubicBezTo>
                    <a:pt x="730" y="1794"/>
                    <a:pt x="547" y="1976"/>
                    <a:pt x="335" y="2067"/>
                  </a:cubicBezTo>
                  <a:cubicBezTo>
                    <a:pt x="243" y="2098"/>
                    <a:pt x="243" y="2158"/>
                    <a:pt x="304" y="2219"/>
                  </a:cubicBezTo>
                  <a:cubicBezTo>
                    <a:pt x="365" y="2310"/>
                    <a:pt x="335" y="2402"/>
                    <a:pt x="274" y="2462"/>
                  </a:cubicBezTo>
                  <a:cubicBezTo>
                    <a:pt x="183" y="2553"/>
                    <a:pt x="122" y="2614"/>
                    <a:pt x="31" y="2705"/>
                  </a:cubicBezTo>
                  <a:cubicBezTo>
                    <a:pt x="0" y="2766"/>
                    <a:pt x="31" y="2857"/>
                    <a:pt x="91" y="2888"/>
                  </a:cubicBezTo>
                  <a:cubicBezTo>
                    <a:pt x="152" y="2918"/>
                    <a:pt x="213" y="2918"/>
                    <a:pt x="304" y="2918"/>
                  </a:cubicBezTo>
                  <a:cubicBezTo>
                    <a:pt x="517" y="2888"/>
                    <a:pt x="730" y="2918"/>
                    <a:pt x="973" y="2949"/>
                  </a:cubicBezTo>
                  <a:cubicBezTo>
                    <a:pt x="1155" y="3009"/>
                    <a:pt x="1338" y="3009"/>
                    <a:pt x="1490" y="2949"/>
                  </a:cubicBezTo>
                  <a:cubicBezTo>
                    <a:pt x="1702" y="2918"/>
                    <a:pt x="1854" y="3040"/>
                    <a:pt x="2006" y="3101"/>
                  </a:cubicBezTo>
                  <a:cubicBezTo>
                    <a:pt x="2006" y="3131"/>
                    <a:pt x="2006" y="3131"/>
                    <a:pt x="2006" y="3161"/>
                  </a:cubicBezTo>
                  <a:cubicBezTo>
                    <a:pt x="1946" y="3222"/>
                    <a:pt x="1885" y="3283"/>
                    <a:pt x="1824" y="3344"/>
                  </a:cubicBezTo>
                  <a:cubicBezTo>
                    <a:pt x="1794" y="3435"/>
                    <a:pt x="1854" y="3526"/>
                    <a:pt x="1946" y="3526"/>
                  </a:cubicBezTo>
                  <a:cubicBezTo>
                    <a:pt x="2037" y="3526"/>
                    <a:pt x="2128" y="3496"/>
                    <a:pt x="2158" y="3405"/>
                  </a:cubicBezTo>
                  <a:cubicBezTo>
                    <a:pt x="2280" y="3222"/>
                    <a:pt x="2493" y="3192"/>
                    <a:pt x="2645" y="3040"/>
                  </a:cubicBezTo>
                  <a:cubicBezTo>
                    <a:pt x="2645" y="3040"/>
                    <a:pt x="2705" y="3070"/>
                    <a:pt x="2705" y="3101"/>
                  </a:cubicBezTo>
                  <a:cubicBezTo>
                    <a:pt x="2705" y="3192"/>
                    <a:pt x="2645" y="3313"/>
                    <a:pt x="2645" y="3435"/>
                  </a:cubicBezTo>
                  <a:cubicBezTo>
                    <a:pt x="2614" y="3465"/>
                    <a:pt x="2645" y="3496"/>
                    <a:pt x="2675" y="3526"/>
                  </a:cubicBezTo>
                  <a:cubicBezTo>
                    <a:pt x="2797" y="3648"/>
                    <a:pt x="2918" y="3709"/>
                    <a:pt x="3101" y="3739"/>
                  </a:cubicBezTo>
                  <a:cubicBezTo>
                    <a:pt x="3192" y="3739"/>
                    <a:pt x="3253" y="3709"/>
                    <a:pt x="3313" y="3648"/>
                  </a:cubicBezTo>
                  <a:cubicBezTo>
                    <a:pt x="3374" y="3496"/>
                    <a:pt x="3435" y="3344"/>
                    <a:pt x="3496" y="3192"/>
                  </a:cubicBezTo>
                  <a:cubicBezTo>
                    <a:pt x="3526" y="3101"/>
                    <a:pt x="3496" y="2979"/>
                    <a:pt x="3405" y="2918"/>
                  </a:cubicBezTo>
                  <a:lnTo>
                    <a:pt x="3374" y="2918"/>
                  </a:lnTo>
                  <a:lnTo>
                    <a:pt x="3344" y="2949"/>
                  </a:lnTo>
                  <a:lnTo>
                    <a:pt x="3344" y="2918"/>
                  </a:lnTo>
                  <a:lnTo>
                    <a:pt x="3344" y="2918"/>
                  </a:lnTo>
                  <a:lnTo>
                    <a:pt x="3344" y="2888"/>
                  </a:lnTo>
                  <a:cubicBezTo>
                    <a:pt x="3283" y="2797"/>
                    <a:pt x="3161" y="2766"/>
                    <a:pt x="3070" y="2797"/>
                  </a:cubicBezTo>
                  <a:cubicBezTo>
                    <a:pt x="3040" y="2797"/>
                    <a:pt x="3009" y="2766"/>
                    <a:pt x="3009" y="2705"/>
                  </a:cubicBezTo>
                  <a:cubicBezTo>
                    <a:pt x="3040" y="2645"/>
                    <a:pt x="3070" y="2584"/>
                    <a:pt x="3101" y="2523"/>
                  </a:cubicBezTo>
                  <a:cubicBezTo>
                    <a:pt x="3222" y="2523"/>
                    <a:pt x="3313" y="2462"/>
                    <a:pt x="3374" y="240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78;p88"/>
            <p:cNvSpPr/>
            <p:nvPr/>
          </p:nvSpPr>
          <p:spPr>
            <a:xfrm>
              <a:off x="4033179" y="1230764"/>
              <a:ext cx="120750" cy="66443"/>
            </a:xfrm>
            <a:custGeom>
              <a:avLst/>
              <a:gdLst/>
              <a:ahLst/>
              <a:cxnLst/>
              <a:rect l="l" t="t" r="r" b="b"/>
              <a:pathLst>
                <a:path w="4257" h="2342" extrusionOk="0">
                  <a:moveTo>
                    <a:pt x="122" y="1855"/>
                  </a:moveTo>
                  <a:cubicBezTo>
                    <a:pt x="274" y="1885"/>
                    <a:pt x="426" y="1946"/>
                    <a:pt x="578" y="2007"/>
                  </a:cubicBezTo>
                  <a:cubicBezTo>
                    <a:pt x="669" y="2068"/>
                    <a:pt x="761" y="2159"/>
                    <a:pt x="821" y="2250"/>
                  </a:cubicBezTo>
                  <a:cubicBezTo>
                    <a:pt x="913" y="2341"/>
                    <a:pt x="1034" y="2341"/>
                    <a:pt x="1125" y="2280"/>
                  </a:cubicBezTo>
                  <a:cubicBezTo>
                    <a:pt x="1247" y="2220"/>
                    <a:pt x="1338" y="2128"/>
                    <a:pt x="1460" y="2037"/>
                  </a:cubicBezTo>
                  <a:cubicBezTo>
                    <a:pt x="1490" y="2007"/>
                    <a:pt x="1551" y="2007"/>
                    <a:pt x="1581" y="2037"/>
                  </a:cubicBezTo>
                  <a:cubicBezTo>
                    <a:pt x="1642" y="2068"/>
                    <a:pt x="1703" y="2068"/>
                    <a:pt x="1764" y="2007"/>
                  </a:cubicBezTo>
                  <a:cubicBezTo>
                    <a:pt x="1885" y="1855"/>
                    <a:pt x="1946" y="1703"/>
                    <a:pt x="2068" y="1551"/>
                  </a:cubicBezTo>
                  <a:cubicBezTo>
                    <a:pt x="2189" y="1429"/>
                    <a:pt x="2311" y="1308"/>
                    <a:pt x="2463" y="1186"/>
                  </a:cubicBezTo>
                  <a:cubicBezTo>
                    <a:pt x="2493" y="1156"/>
                    <a:pt x="2524" y="1156"/>
                    <a:pt x="2584" y="1156"/>
                  </a:cubicBezTo>
                  <a:cubicBezTo>
                    <a:pt x="2615" y="1156"/>
                    <a:pt x="2615" y="1217"/>
                    <a:pt x="2584" y="1338"/>
                  </a:cubicBezTo>
                  <a:cubicBezTo>
                    <a:pt x="2524" y="1429"/>
                    <a:pt x="2372" y="1642"/>
                    <a:pt x="2280" y="1794"/>
                  </a:cubicBezTo>
                  <a:cubicBezTo>
                    <a:pt x="2250" y="1855"/>
                    <a:pt x="2250" y="1976"/>
                    <a:pt x="2280" y="2037"/>
                  </a:cubicBezTo>
                  <a:cubicBezTo>
                    <a:pt x="2311" y="2128"/>
                    <a:pt x="2432" y="2189"/>
                    <a:pt x="2493" y="2128"/>
                  </a:cubicBezTo>
                  <a:cubicBezTo>
                    <a:pt x="2554" y="2098"/>
                    <a:pt x="2615" y="2068"/>
                    <a:pt x="2645" y="2007"/>
                  </a:cubicBezTo>
                  <a:cubicBezTo>
                    <a:pt x="2736" y="1855"/>
                    <a:pt x="2888" y="1764"/>
                    <a:pt x="3040" y="1764"/>
                  </a:cubicBezTo>
                  <a:cubicBezTo>
                    <a:pt x="3101" y="1764"/>
                    <a:pt x="3162" y="1733"/>
                    <a:pt x="3223" y="1703"/>
                  </a:cubicBezTo>
                  <a:cubicBezTo>
                    <a:pt x="3283" y="1672"/>
                    <a:pt x="3375" y="1642"/>
                    <a:pt x="3405" y="1581"/>
                  </a:cubicBezTo>
                  <a:cubicBezTo>
                    <a:pt x="3496" y="1338"/>
                    <a:pt x="3770" y="1186"/>
                    <a:pt x="3831" y="913"/>
                  </a:cubicBezTo>
                  <a:cubicBezTo>
                    <a:pt x="3831" y="852"/>
                    <a:pt x="3922" y="821"/>
                    <a:pt x="3952" y="761"/>
                  </a:cubicBezTo>
                  <a:cubicBezTo>
                    <a:pt x="4013" y="730"/>
                    <a:pt x="4074" y="700"/>
                    <a:pt x="4135" y="700"/>
                  </a:cubicBezTo>
                  <a:cubicBezTo>
                    <a:pt x="4195" y="669"/>
                    <a:pt x="4256" y="578"/>
                    <a:pt x="4256" y="517"/>
                  </a:cubicBezTo>
                  <a:cubicBezTo>
                    <a:pt x="4256" y="426"/>
                    <a:pt x="4256" y="335"/>
                    <a:pt x="4256" y="244"/>
                  </a:cubicBezTo>
                  <a:cubicBezTo>
                    <a:pt x="4256" y="153"/>
                    <a:pt x="4165" y="31"/>
                    <a:pt x="4135" y="31"/>
                  </a:cubicBezTo>
                  <a:cubicBezTo>
                    <a:pt x="4074" y="31"/>
                    <a:pt x="4013" y="62"/>
                    <a:pt x="3952" y="122"/>
                  </a:cubicBezTo>
                  <a:cubicBezTo>
                    <a:pt x="3861" y="213"/>
                    <a:pt x="3770" y="274"/>
                    <a:pt x="3709" y="213"/>
                  </a:cubicBezTo>
                  <a:cubicBezTo>
                    <a:pt x="3527" y="31"/>
                    <a:pt x="3344" y="62"/>
                    <a:pt x="3131" y="31"/>
                  </a:cubicBezTo>
                  <a:cubicBezTo>
                    <a:pt x="3010" y="1"/>
                    <a:pt x="2858" y="31"/>
                    <a:pt x="2767" y="122"/>
                  </a:cubicBezTo>
                  <a:cubicBezTo>
                    <a:pt x="2311" y="457"/>
                    <a:pt x="1794" y="700"/>
                    <a:pt x="1247" y="882"/>
                  </a:cubicBezTo>
                  <a:cubicBezTo>
                    <a:pt x="1125" y="943"/>
                    <a:pt x="1004" y="973"/>
                    <a:pt x="852" y="1034"/>
                  </a:cubicBezTo>
                  <a:cubicBezTo>
                    <a:pt x="639" y="1065"/>
                    <a:pt x="426" y="1156"/>
                    <a:pt x="244" y="1277"/>
                  </a:cubicBezTo>
                  <a:cubicBezTo>
                    <a:pt x="92" y="1399"/>
                    <a:pt x="1" y="1551"/>
                    <a:pt x="1" y="1733"/>
                  </a:cubicBezTo>
                  <a:cubicBezTo>
                    <a:pt x="31" y="1764"/>
                    <a:pt x="92" y="1855"/>
                    <a:pt x="122" y="185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79;p88"/>
            <p:cNvSpPr/>
            <p:nvPr/>
          </p:nvSpPr>
          <p:spPr>
            <a:xfrm>
              <a:off x="5585953" y="1328215"/>
              <a:ext cx="97462" cy="63833"/>
            </a:xfrm>
            <a:custGeom>
              <a:avLst/>
              <a:gdLst/>
              <a:ahLst/>
              <a:cxnLst/>
              <a:rect l="l" t="t" r="r" b="b"/>
              <a:pathLst>
                <a:path w="3436" h="2250" extrusionOk="0">
                  <a:moveTo>
                    <a:pt x="92" y="943"/>
                  </a:moveTo>
                  <a:cubicBezTo>
                    <a:pt x="152" y="1277"/>
                    <a:pt x="244" y="1368"/>
                    <a:pt x="578" y="1399"/>
                  </a:cubicBezTo>
                  <a:cubicBezTo>
                    <a:pt x="669" y="1368"/>
                    <a:pt x="791" y="1368"/>
                    <a:pt x="882" y="1368"/>
                  </a:cubicBezTo>
                  <a:lnTo>
                    <a:pt x="912" y="1338"/>
                  </a:lnTo>
                  <a:lnTo>
                    <a:pt x="943" y="1338"/>
                  </a:lnTo>
                  <a:lnTo>
                    <a:pt x="1095" y="1277"/>
                  </a:lnTo>
                  <a:lnTo>
                    <a:pt x="1155" y="1277"/>
                  </a:lnTo>
                  <a:cubicBezTo>
                    <a:pt x="1155" y="1277"/>
                    <a:pt x="1155" y="1338"/>
                    <a:pt x="1095" y="1338"/>
                  </a:cubicBezTo>
                  <a:lnTo>
                    <a:pt x="943" y="1338"/>
                  </a:lnTo>
                  <a:lnTo>
                    <a:pt x="912" y="1338"/>
                  </a:lnTo>
                  <a:lnTo>
                    <a:pt x="882" y="1338"/>
                  </a:lnTo>
                  <a:lnTo>
                    <a:pt x="760" y="1459"/>
                  </a:lnTo>
                  <a:cubicBezTo>
                    <a:pt x="669" y="1490"/>
                    <a:pt x="669" y="1611"/>
                    <a:pt x="760" y="1672"/>
                  </a:cubicBezTo>
                  <a:cubicBezTo>
                    <a:pt x="882" y="1733"/>
                    <a:pt x="1003" y="1794"/>
                    <a:pt x="1095" y="1885"/>
                  </a:cubicBezTo>
                  <a:cubicBezTo>
                    <a:pt x="1216" y="1946"/>
                    <a:pt x="1338" y="1976"/>
                    <a:pt x="1490" y="1946"/>
                  </a:cubicBezTo>
                  <a:cubicBezTo>
                    <a:pt x="1642" y="1885"/>
                    <a:pt x="1794" y="1946"/>
                    <a:pt x="1885" y="2067"/>
                  </a:cubicBezTo>
                  <a:cubicBezTo>
                    <a:pt x="2037" y="2250"/>
                    <a:pt x="2189" y="2219"/>
                    <a:pt x="2371" y="2067"/>
                  </a:cubicBezTo>
                  <a:cubicBezTo>
                    <a:pt x="2432" y="2007"/>
                    <a:pt x="2493" y="1946"/>
                    <a:pt x="2584" y="1946"/>
                  </a:cubicBezTo>
                  <a:cubicBezTo>
                    <a:pt x="2797" y="1946"/>
                    <a:pt x="2979" y="1794"/>
                    <a:pt x="3010" y="1611"/>
                  </a:cubicBezTo>
                  <a:cubicBezTo>
                    <a:pt x="3040" y="1459"/>
                    <a:pt x="3101" y="1338"/>
                    <a:pt x="3192" y="1247"/>
                  </a:cubicBezTo>
                  <a:cubicBezTo>
                    <a:pt x="3344" y="1034"/>
                    <a:pt x="3435" y="791"/>
                    <a:pt x="3374" y="548"/>
                  </a:cubicBezTo>
                  <a:cubicBezTo>
                    <a:pt x="3283" y="487"/>
                    <a:pt x="3162" y="426"/>
                    <a:pt x="3040" y="396"/>
                  </a:cubicBezTo>
                  <a:cubicBezTo>
                    <a:pt x="2766" y="365"/>
                    <a:pt x="2554" y="304"/>
                    <a:pt x="2310" y="183"/>
                  </a:cubicBezTo>
                  <a:cubicBezTo>
                    <a:pt x="2219" y="152"/>
                    <a:pt x="2098" y="183"/>
                    <a:pt x="2006" y="274"/>
                  </a:cubicBezTo>
                  <a:cubicBezTo>
                    <a:pt x="1915" y="365"/>
                    <a:pt x="1885" y="335"/>
                    <a:pt x="1824" y="213"/>
                  </a:cubicBezTo>
                  <a:cubicBezTo>
                    <a:pt x="1824" y="152"/>
                    <a:pt x="1794" y="122"/>
                    <a:pt x="1794" y="92"/>
                  </a:cubicBezTo>
                  <a:cubicBezTo>
                    <a:pt x="1763" y="31"/>
                    <a:pt x="1672" y="0"/>
                    <a:pt x="1611" y="0"/>
                  </a:cubicBezTo>
                  <a:cubicBezTo>
                    <a:pt x="1581" y="31"/>
                    <a:pt x="1520" y="61"/>
                    <a:pt x="1520" y="92"/>
                  </a:cubicBezTo>
                  <a:cubicBezTo>
                    <a:pt x="1490" y="152"/>
                    <a:pt x="1490" y="244"/>
                    <a:pt x="1490" y="304"/>
                  </a:cubicBezTo>
                  <a:cubicBezTo>
                    <a:pt x="1490" y="365"/>
                    <a:pt x="1490" y="456"/>
                    <a:pt x="1429" y="487"/>
                  </a:cubicBezTo>
                  <a:cubicBezTo>
                    <a:pt x="1399" y="517"/>
                    <a:pt x="1338" y="456"/>
                    <a:pt x="1277" y="426"/>
                  </a:cubicBezTo>
                  <a:cubicBezTo>
                    <a:pt x="1277" y="396"/>
                    <a:pt x="1247" y="396"/>
                    <a:pt x="1216" y="396"/>
                  </a:cubicBezTo>
                  <a:cubicBezTo>
                    <a:pt x="1034" y="396"/>
                    <a:pt x="821" y="304"/>
                    <a:pt x="699" y="122"/>
                  </a:cubicBezTo>
                  <a:cubicBezTo>
                    <a:pt x="669" y="92"/>
                    <a:pt x="639" y="61"/>
                    <a:pt x="608" y="61"/>
                  </a:cubicBezTo>
                  <a:cubicBezTo>
                    <a:pt x="517" y="0"/>
                    <a:pt x="426" y="61"/>
                    <a:pt x="426" y="152"/>
                  </a:cubicBezTo>
                  <a:cubicBezTo>
                    <a:pt x="426" y="213"/>
                    <a:pt x="426" y="244"/>
                    <a:pt x="426" y="274"/>
                  </a:cubicBezTo>
                  <a:cubicBezTo>
                    <a:pt x="426" y="335"/>
                    <a:pt x="396" y="365"/>
                    <a:pt x="365" y="396"/>
                  </a:cubicBezTo>
                  <a:cubicBezTo>
                    <a:pt x="335" y="396"/>
                    <a:pt x="274" y="365"/>
                    <a:pt x="244" y="365"/>
                  </a:cubicBezTo>
                  <a:cubicBezTo>
                    <a:pt x="213" y="365"/>
                    <a:pt x="152" y="365"/>
                    <a:pt x="122" y="365"/>
                  </a:cubicBezTo>
                  <a:cubicBezTo>
                    <a:pt x="61" y="456"/>
                    <a:pt x="0" y="548"/>
                    <a:pt x="31" y="669"/>
                  </a:cubicBezTo>
                  <a:cubicBezTo>
                    <a:pt x="31" y="760"/>
                    <a:pt x="61" y="852"/>
                    <a:pt x="92" y="9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80;p88"/>
            <p:cNvSpPr/>
            <p:nvPr/>
          </p:nvSpPr>
          <p:spPr>
            <a:xfrm>
              <a:off x="4243561" y="1317860"/>
              <a:ext cx="81918" cy="89706"/>
            </a:xfrm>
            <a:custGeom>
              <a:avLst/>
              <a:gdLst/>
              <a:ahLst/>
              <a:cxnLst/>
              <a:rect l="l" t="t" r="r" b="b"/>
              <a:pathLst>
                <a:path w="2888" h="3162" extrusionOk="0">
                  <a:moveTo>
                    <a:pt x="304" y="61"/>
                  </a:moveTo>
                  <a:cubicBezTo>
                    <a:pt x="274" y="122"/>
                    <a:pt x="213" y="213"/>
                    <a:pt x="183" y="305"/>
                  </a:cubicBezTo>
                  <a:cubicBezTo>
                    <a:pt x="183" y="457"/>
                    <a:pt x="122" y="609"/>
                    <a:pt x="31" y="730"/>
                  </a:cubicBezTo>
                  <a:cubicBezTo>
                    <a:pt x="0" y="761"/>
                    <a:pt x="0" y="821"/>
                    <a:pt x="0" y="852"/>
                  </a:cubicBezTo>
                  <a:cubicBezTo>
                    <a:pt x="61" y="1065"/>
                    <a:pt x="91" y="1277"/>
                    <a:pt x="31" y="1520"/>
                  </a:cubicBezTo>
                  <a:cubicBezTo>
                    <a:pt x="31" y="1520"/>
                    <a:pt x="91" y="1551"/>
                    <a:pt x="122" y="1581"/>
                  </a:cubicBezTo>
                  <a:cubicBezTo>
                    <a:pt x="152" y="1612"/>
                    <a:pt x="213" y="1642"/>
                    <a:pt x="213" y="1672"/>
                  </a:cubicBezTo>
                  <a:cubicBezTo>
                    <a:pt x="152" y="1916"/>
                    <a:pt x="304" y="1946"/>
                    <a:pt x="456" y="1976"/>
                  </a:cubicBezTo>
                  <a:cubicBezTo>
                    <a:pt x="639" y="2007"/>
                    <a:pt x="882" y="2007"/>
                    <a:pt x="1064" y="2037"/>
                  </a:cubicBezTo>
                  <a:cubicBezTo>
                    <a:pt x="1094" y="2037"/>
                    <a:pt x="1094" y="2068"/>
                    <a:pt x="1125" y="2068"/>
                  </a:cubicBezTo>
                  <a:cubicBezTo>
                    <a:pt x="1094" y="2128"/>
                    <a:pt x="1094" y="2159"/>
                    <a:pt x="1064" y="2189"/>
                  </a:cubicBezTo>
                  <a:cubicBezTo>
                    <a:pt x="1034" y="2189"/>
                    <a:pt x="882" y="2250"/>
                    <a:pt x="791" y="2280"/>
                  </a:cubicBezTo>
                  <a:cubicBezTo>
                    <a:pt x="699" y="2311"/>
                    <a:pt x="608" y="2402"/>
                    <a:pt x="608" y="2524"/>
                  </a:cubicBezTo>
                  <a:cubicBezTo>
                    <a:pt x="578" y="2615"/>
                    <a:pt x="578" y="2675"/>
                    <a:pt x="547" y="2767"/>
                  </a:cubicBezTo>
                  <a:cubicBezTo>
                    <a:pt x="547" y="2858"/>
                    <a:pt x="608" y="2949"/>
                    <a:pt x="699" y="2979"/>
                  </a:cubicBezTo>
                  <a:cubicBezTo>
                    <a:pt x="882" y="3040"/>
                    <a:pt x="1034" y="3101"/>
                    <a:pt x="1216" y="3131"/>
                  </a:cubicBezTo>
                  <a:cubicBezTo>
                    <a:pt x="1398" y="3162"/>
                    <a:pt x="1581" y="3071"/>
                    <a:pt x="1672" y="2919"/>
                  </a:cubicBezTo>
                  <a:cubicBezTo>
                    <a:pt x="1702" y="2888"/>
                    <a:pt x="1702" y="2827"/>
                    <a:pt x="1702" y="2797"/>
                  </a:cubicBezTo>
                  <a:cubicBezTo>
                    <a:pt x="1763" y="2645"/>
                    <a:pt x="1915" y="2554"/>
                    <a:pt x="2067" y="2524"/>
                  </a:cubicBezTo>
                  <a:cubicBezTo>
                    <a:pt x="2128" y="2402"/>
                    <a:pt x="2158" y="2280"/>
                    <a:pt x="2219" y="2128"/>
                  </a:cubicBezTo>
                  <a:cubicBezTo>
                    <a:pt x="2310" y="2007"/>
                    <a:pt x="2402" y="1885"/>
                    <a:pt x="2523" y="1764"/>
                  </a:cubicBezTo>
                  <a:cubicBezTo>
                    <a:pt x="2523" y="1733"/>
                    <a:pt x="2553" y="1733"/>
                    <a:pt x="2553" y="1703"/>
                  </a:cubicBezTo>
                  <a:cubicBezTo>
                    <a:pt x="2675" y="1520"/>
                    <a:pt x="2766" y="1338"/>
                    <a:pt x="2857" y="1125"/>
                  </a:cubicBezTo>
                  <a:cubicBezTo>
                    <a:pt x="2888" y="1095"/>
                    <a:pt x="2888" y="1034"/>
                    <a:pt x="2857" y="1004"/>
                  </a:cubicBezTo>
                  <a:cubicBezTo>
                    <a:pt x="2827" y="913"/>
                    <a:pt x="2797" y="821"/>
                    <a:pt x="2766" y="761"/>
                  </a:cubicBezTo>
                  <a:cubicBezTo>
                    <a:pt x="2736" y="669"/>
                    <a:pt x="2675" y="639"/>
                    <a:pt x="2614" y="669"/>
                  </a:cubicBezTo>
                  <a:cubicBezTo>
                    <a:pt x="2432" y="700"/>
                    <a:pt x="2310" y="609"/>
                    <a:pt x="2219" y="487"/>
                  </a:cubicBezTo>
                  <a:cubicBezTo>
                    <a:pt x="2037" y="457"/>
                    <a:pt x="1854" y="457"/>
                    <a:pt x="1672" y="487"/>
                  </a:cubicBezTo>
                  <a:cubicBezTo>
                    <a:pt x="1581" y="609"/>
                    <a:pt x="1520" y="730"/>
                    <a:pt x="1520" y="852"/>
                  </a:cubicBezTo>
                  <a:lnTo>
                    <a:pt x="1520" y="1338"/>
                  </a:lnTo>
                  <a:cubicBezTo>
                    <a:pt x="1520" y="1338"/>
                    <a:pt x="1520" y="1368"/>
                    <a:pt x="1520" y="1399"/>
                  </a:cubicBezTo>
                  <a:cubicBezTo>
                    <a:pt x="1490" y="1399"/>
                    <a:pt x="1459" y="1399"/>
                    <a:pt x="1429" y="1338"/>
                  </a:cubicBezTo>
                  <a:cubicBezTo>
                    <a:pt x="1368" y="1156"/>
                    <a:pt x="1307" y="1004"/>
                    <a:pt x="1246" y="821"/>
                  </a:cubicBezTo>
                  <a:cubicBezTo>
                    <a:pt x="1216" y="791"/>
                    <a:pt x="1155" y="791"/>
                    <a:pt x="1125" y="791"/>
                  </a:cubicBezTo>
                  <a:cubicBezTo>
                    <a:pt x="1094" y="791"/>
                    <a:pt x="1034" y="791"/>
                    <a:pt x="1003" y="821"/>
                  </a:cubicBezTo>
                  <a:cubicBezTo>
                    <a:pt x="912" y="1034"/>
                    <a:pt x="821" y="1217"/>
                    <a:pt x="730" y="1429"/>
                  </a:cubicBezTo>
                  <a:lnTo>
                    <a:pt x="730" y="1460"/>
                  </a:lnTo>
                  <a:lnTo>
                    <a:pt x="699" y="1460"/>
                  </a:lnTo>
                  <a:lnTo>
                    <a:pt x="730" y="1429"/>
                  </a:lnTo>
                  <a:lnTo>
                    <a:pt x="730" y="1429"/>
                  </a:lnTo>
                  <a:cubicBezTo>
                    <a:pt x="639" y="1338"/>
                    <a:pt x="608" y="1186"/>
                    <a:pt x="639" y="1065"/>
                  </a:cubicBezTo>
                  <a:cubicBezTo>
                    <a:pt x="669" y="1004"/>
                    <a:pt x="730" y="913"/>
                    <a:pt x="699" y="882"/>
                  </a:cubicBezTo>
                  <a:cubicBezTo>
                    <a:pt x="639" y="700"/>
                    <a:pt x="608" y="548"/>
                    <a:pt x="639" y="365"/>
                  </a:cubicBezTo>
                  <a:cubicBezTo>
                    <a:pt x="639" y="305"/>
                    <a:pt x="639" y="274"/>
                    <a:pt x="608" y="213"/>
                  </a:cubicBezTo>
                  <a:cubicBezTo>
                    <a:pt x="578" y="153"/>
                    <a:pt x="547" y="92"/>
                    <a:pt x="517" y="31"/>
                  </a:cubicBezTo>
                  <a:cubicBezTo>
                    <a:pt x="456" y="1"/>
                    <a:pt x="365" y="1"/>
                    <a:pt x="304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81;p88"/>
            <p:cNvSpPr/>
            <p:nvPr/>
          </p:nvSpPr>
          <p:spPr>
            <a:xfrm>
              <a:off x="5256610" y="2123285"/>
              <a:ext cx="72444" cy="84514"/>
            </a:xfrm>
            <a:custGeom>
              <a:avLst/>
              <a:gdLst/>
              <a:ahLst/>
              <a:cxnLst/>
              <a:rect l="l" t="t" r="r" b="b"/>
              <a:pathLst>
                <a:path w="2554" h="2979" extrusionOk="0">
                  <a:moveTo>
                    <a:pt x="1094" y="304"/>
                  </a:moveTo>
                  <a:cubicBezTo>
                    <a:pt x="1064" y="426"/>
                    <a:pt x="1034" y="517"/>
                    <a:pt x="973" y="638"/>
                  </a:cubicBezTo>
                  <a:cubicBezTo>
                    <a:pt x="942" y="669"/>
                    <a:pt x="912" y="699"/>
                    <a:pt x="882" y="699"/>
                  </a:cubicBezTo>
                  <a:lnTo>
                    <a:pt x="456" y="699"/>
                  </a:lnTo>
                  <a:cubicBezTo>
                    <a:pt x="395" y="699"/>
                    <a:pt x="335" y="760"/>
                    <a:pt x="335" y="821"/>
                  </a:cubicBezTo>
                  <a:cubicBezTo>
                    <a:pt x="335" y="942"/>
                    <a:pt x="304" y="1094"/>
                    <a:pt x="304" y="1216"/>
                  </a:cubicBezTo>
                  <a:cubicBezTo>
                    <a:pt x="274" y="1338"/>
                    <a:pt x="304" y="1459"/>
                    <a:pt x="395" y="1520"/>
                  </a:cubicBezTo>
                  <a:cubicBezTo>
                    <a:pt x="487" y="1611"/>
                    <a:pt x="517" y="1763"/>
                    <a:pt x="426" y="1885"/>
                  </a:cubicBezTo>
                  <a:cubicBezTo>
                    <a:pt x="365" y="2006"/>
                    <a:pt x="304" y="2128"/>
                    <a:pt x="213" y="2219"/>
                  </a:cubicBezTo>
                  <a:cubicBezTo>
                    <a:pt x="183" y="2280"/>
                    <a:pt x="152" y="2310"/>
                    <a:pt x="122" y="2341"/>
                  </a:cubicBezTo>
                  <a:cubicBezTo>
                    <a:pt x="0" y="2462"/>
                    <a:pt x="31" y="2705"/>
                    <a:pt x="213" y="2797"/>
                  </a:cubicBezTo>
                  <a:cubicBezTo>
                    <a:pt x="395" y="2949"/>
                    <a:pt x="639" y="2979"/>
                    <a:pt x="851" y="2888"/>
                  </a:cubicBezTo>
                  <a:cubicBezTo>
                    <a:pt x="973" y="2857"/>
                    <a:pt x="1125" y="2797"/>
                    <a:pt x="1246" y="2705"/>
                  </a:cubicBezTo>
                  <a:cubicBezTo>
                    <a:pt x="1429" y="2584"/>
                    <a:pt x="1642" y="2523"/>
                    <a:pt x="1854" y="2493"/>
                  </a:cubicBezTo>
                  <a:cubicBezTo>
                    <a:pt x="1946" y="2462"/>
                    <a:pt x="2037" y="2401"/>
                    <a:pt x="2067" y="2341"/>
                  </a:cubicBezTo>
                  <a:cubicBezTo>
                    <a:pt x="2249" y="2097"/>
                    <a:pt x="2310" y="1793"/>
                    <a:pt x="2249" y="1490"/>
                  </a:cubicBezTo>
                  <a:cubicBezTo>
                    <a:pt x="2249" y="1429"/>
                    <a:pt x="2219" y="1368"/>
                    <a:pt x="2219" y="1307"/>
                  </a:cubicBezTo>
                  <a:cubicBezTo>
                    <a:pt x="2189" y="1216"/>
                    <a:pt x="2219" y="1125"/>
                    <a:pt x="2280" y="1034"/>
                  </a:cubicBezTo>
                  <a:cubicBezTo>
                    <a:pt x="2310" y="1003"/>
                    <a:pt x="2341" y="973"/>
                    <a:pt x="2401" y="942"/>
                  </a:cubicBezTo>
                  <a:cubicBezTo>
                    <a:pt x="2523" y="821"/>
                    <a:pt x="2553" y="608"/>
                    <a:pt x="2462" y="456"/>
                  </a:cubicBezTo>
                  <a:cubicBezTo>
                    <a:pt x="2401" y="365"/>
                    <a:pt x="2371" y="304"/>
                    <a:pt x="2310" y="213"/>
                  </a:cubicBezTo>
                  <a:cubicBezTo>
                    <a:pt x="2280" y="152"/>
                    <a:pt x="2219" y="122"/>
                    <a:pt x="2158" y="91"/>
                  </a:cubicBezTo>
                  <a:cubicBezTo>
                    <a:pt x="1976" y="61"/>
                    <a:pt x="1794" y="31"/>
                    <a:pt x="1611" y="0"/>
                  </a:cubicBezTo>
                  <a:lnTo>
                    <a:pt x="1490" y="31"/>
                  </a:lnTo>
                  <a:cubicBezTo>
                    <a:pt x="1307" y="31"/>
                    <a:pt x="1155" y="152"/>
                    <a:pt x="1094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82;p88"/>
            <p:cNvSpPr/>
            <p:nvPr/>
          </p:nvSpPr>
          <p:spPr>
            <a:xfrm>
              <a:off x="7528404" y="2231062"/>
              <a:ext cx="85407" cy="99210"/>
            </a:xfrm>
            <a:custGeom>
              <a:avLst/>
              <a:gdLst/>
              <a:ahLst/>
              <a:cxnLst/>
              <a:rect l="l" t="t" r="r" b="b"/>
              <a:pathLst>
                <a:path w="3011" h="3497" extrusionOk="0">
                  <a:moveTo>
                    <a:pt x="1" y="2615"/>
                  </a:moveTo>
                  <a:cubicBezTo>
                    <a:pt x="1" y="2827"/>
                    <a:pt x="183" y="2919"/>
                    <a:pt x="244" y="3071"/>
                  </a:cubicBezTo>
                  <a:cubicBezTo>
                    <a:pt x="335" y="3223"/>
                    <a:pt x="366" y="3314"/>
                    <a:pt x="426" y="3466"/>
                  </a:cubicBezTo>
                  <a:cubicBezTo>
                    <a:pt x="457" y="3496"/>
                    <a:pt x="487" y="3496"/>
                    <a:pt x="518" y="3496"/>
                  </a:cubicBezTo>
                  <a:cubicBezTo>
                    <a:pt x="670" y="3405"/>
                    <a:pt x="822" y="3283"/>
                    <a:pt x="974" y="3192"/>
                  </a:cubicBezTo>
                  <a:cubicBezTo>
                    <a:pt x="1004" y="3131"/>
                    <a:pt x="1004" y="3071"/>
                    <a:pt x="974" y="3010"/>
                  </a:cubicBezTo>
                  <a:lnTo>
                    <a:pt x="487" y="2736"/>
                  </a:lnTo>
                  <a:lnTo>
                    <a:pt x="487" y="2675"/>
                  </a:lnTo>
                  <a:cubicBezTo>
                    <a:pt x="578" y="2645"/>
                    <a:pt x="670" y="2615"/>
                    <a:pt x="761" y="2584"/>
                  </a:cubicBezTo>
                  <a:cubicBezTo>
                    <a:pt x="974" y="2402"/>
                    <a:pt x="1308" y="2432"/>
                    <a:pt x="1490" y="2645"/>
                  </a:cubicBezTo>
                  <a:cubicBezTo>
                    <a:pt x="1612" y="2767"/>
                    <a:pt x="1764" y="2827"/>
                    <a:pt x="1916" y="2827"/>
                  </a:cubicBezTo>
                  <a:cubicBezTo>
                    <a:pt x="1977" y="2858"/>
                    <a:pt x="2007" y="2827"/>
                    <a:pt x="2037" y="2767"/>
                  </a:cubicBezTo>
                  <a:cubicBezTo>
                    <a:pt x="2068" y="2645"/>
                    <a:pt x="2068" y="2523"/>
                    <a:pt x="2129" y="2402"/>
                  </a:cubicBezTo>
                  <a:cubicBezTo>
                    <a:pt x="2159" y="2250"/>
                    <a:pt x="2281" y="2098"/>
                    <a:pt x="2433" y="2067"/>
                  </a:cubicBezTo>
                  <a:cubicBezTo>
                    <a:pt x="2585" y="2007"/>
                    <a:pt x="2706" y="1946"/>
                    <a:pt x="2858" y="1855"/>
                  </a:cubicBezTo>
                  <a:cubicBezTo>
                    <a:pt x="2980" y="1794"/>
                    <a:pt x="3010" y="1642"/>
                    <a:pt x="2919" y="1520"/>
                  </a:cubicBezTo>
                  <a:lnTo>
                    <a:pt x="2736" y="1247"/>
                  </a:lnTo>
                  <a:cubicBezTo>
                    <a:pt x="2676" y="1186"/>
                    <a:pt x="2645" y="1125"/>
                    <a:pt x="2615" y="1034"/>
                  </a:cubicBezTo>
                  <a:cubicBezTo>
                    <a:pt x="2554" y="912"/>
                    <a:pt x="2554" y="912"/>
                    <a:pt x="2463" y="973"/>
                  </a:cubicBezTo>
                  <a:cubicBezTo>
                    <a:pt x="2281" y="1095"/>
                    <a:pt x="2037" y="1095"/>
                    <a:pt x="1825" y="973"/>
                  </a:cubicBezTo>
                  <a:cubicBezTo>
                    <a:pt x="1551" y="852"/>
                    <a:pt x="1277" y="669"/>
                    <a:pt x="1065" y="426"/>
                  </a:cubicBezTo>
                  <a:cubicBezTo>
                    <a:pt x="913" y="244"/>
                    <a:pt x="730" y="122"/>
                    <a:pt x="518" y="31"/>
                  </a:cubicBezTo>
                  <a:cubicBezTo>
                    <a:pt x="457" y="1"/>
                    <a:pt x="396" y="1"/>
                    <a:pt x="335" y="61"/>
                  </a:cubicBezTo>
                  <a:cubicBezTo>
                    <a:pt x="305" y="92"/>
                    <a:pt x="274" y="183"/>
                    <a:pt x="305" y="244"/>
                  </a:cubicBezTo>
                  <a:cubicBezTo>
                    <a:pt x="335" y="335"/>
                    <a:pt x="366" y="457"/>
                    <a:pt x="426" y="548"/>
                  </a:cubicBezTo>
                  <a:cubicBezTo>
                    <a:pt x="457" y="669"/>
                    <a:pt x="487" y="760"/>
                    <a:pt x="518" y="882"/>
                  </a:cubicBezTo>
                  <a:cubicBezTo>
                    <a:pt x="548" y="1186"/>
                    <a:pt x="548" y="1490"/>
                    <a:pt x="548" y="1824"/>
                  </a:cubicBezTo>
                  <a:cubicBezTo>
                    <a:pt x="548" y="1824"/>
                    <a:pt x="487" y="1885"/>
                    <a:pt x="457" y="1885"/>
                  </a:cubicBezTo>
                  <a:cubicBezTo>
                    <a:pt x="426" y="1885"/>
                    <a:pt x="366" y="1885"/>
                    <a:pt x="335" y="1885"/>
                  </a:cubicBezTo>
                  <a:cubicBezTo>
                    <a:pt x="214" y="1916"/>
                    <a:pt x="214" y="1916"/>
                    <a:pt x="183" y="2067"/>
                  </a:cubicBezTo>
                  <a:cubicBezTo>
                    <a:pt x="183" y="2098"/>
                    <a:pt x="214" y="2159"/>
                    <a:pt x="183" y="2189"/>
                  </a:cubicBezTo>
                  <a:cubicBezTo>
                    <a:pt x="122" y="2341"/>
                    <a:pt x="1" y="2432"/>
                    <a:pt x="1" y="261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3;p88"/>
            <p:cNvSpPr/>
            <p:nvPr/>
          </p:nvSpPr>
          <p:spPr>
            <a:xfrm>
              <a:off x="4303042" y="1192834"/>
              <a:ext cx="68133" cy="96600"/>
            </a:xfrm>
            <a:custGeom>
              <a:avLst/>
              <a:gdLst/>
              <a:ahLst/>
              <a:cxnLst/>
              <a:rect l="l" t="t" r="r" b="b"/>
              <a:pathLst>
                <a:path w="2402" h="3405" extrusionOk="0">
                  <a:moveTo>
                    <a:pt x="183" y="1915"/>
                  </a:moveTo>
                  <a:cubicBezTo>
                    <a:pt x="305" y="1915"/>
                    <a:pt x="456" y="1976"/>
                    <a:pt x="578" y="2037"/>
                  </a:cubicBezTo>
                  <a:lnTo>
                    <a:pt x="578" y="2037"/>
                  </a:lnTo>
                  <a:lnTo>
                    <a:pt x="578" y="2037"/>
                  </a:lnTo>
                  <a:cubicBezTo>
                    <a:pt x="639" y="2098"/>
                    <a:pt x="669" y="2158"/>
                    <a:pt x="760" y="2189"/>
                  </a:cubicBezTo>
                  <a:cubicBezTo>
                    <a:pt x="1034" y="2341"/>
                    <a:pt x="1156" y="2706"/>
                    <a:pt x="973" y="3009"/>
                  </a:cubicBezTo>
                  <a:cubicBezTo>
                    <a:pt x="943" y="3101"/>
                    <a:pt x="973" y="3253"/>
                    <a:pt x="1095" y="3313"/>
                  </a:cubicBezTo>
                  <a:cubicBezTo>
                    <a:pt x="1186" y="3405"/>
                    <a:pt x="1338" y="3405"/>
                    <a:pt x="1460" y="3344"/>
                  </a:cubicBezTo>
                  <a:cubicBezTo>
                    <a:pt x="1642" y="3222"/>
                    <a:pt x="1764" y="3070"/>
                    <a:pt x="1794" y="2858"/>
                  </a:cubicBezTo>
                  <a:cubicBezTo>
                    <a:pt x="1824" y="2584"/>
                    <a:pt x="1976" y="2341"/>
                    <a:pt x="2189" y="2158"/>
                  </a:cubicBezTo>
                  <a:cubicBezTo>
                    <a:pt x="2250" y="2098"/>
                    <a:pt x="2280" y="2006"/>
                    <a:pt x="2311" y="1946"/>
                  </a:cubicBezTo>
                  <a:cubicBezTo>
                    <a:pt x="2402" y="1763"/>
                    <a:pt x="2402" y="1550"/>
                    <a:pt x="2250" y="1429"/>
                  </a:cubicBezTo>
                  <a:cubicBezTo>
                    <a:pt x="2189" y="1368"/>
                    <a:pt x="2159" y="1277"/>
                    <a:pt x="2189" y="1186"/>
                  </a:cubicBezTo>
                  <a:cubicBezTo>
                    <a:pt x="2219" y="1155"/>
                    <a:pt x="2219" y="1095"/>
                    <a:pt x="2219" y="1064"/>
                  </a:cubicBezTo>
                  <a:cubicBezTo>
                    <a:pt x="2219" y="760"/>
                    <a:pt x="2098" y="639"/>
                    <a:pt x="1794" y="760"/>
                  </a:cubicBezTo>
                  <a:lnTo>
                    <a:pt x="1672" y="791"/>
                  </a:lnTo>
                  <a:lnTo>
                    <a:pt x="1672" y="791"/>
                  </a:lnTo>
                  <a:cubicBezTo>
                    <a:pt x="1672" y="851"/>
                    <a:pt x="1672" y="851"/>
                    <a:pt x="1642" y="791"/>
                  </a:cubicBezTo>
                  <a:lnTo>
                    <a:pt x="1672" y="760"/>
                  </a:lnTo>
                  <a:cubicBezTo>
                    <a:pt x="1703" y="639"/>
                    <a:pt x="1703" y="517"/>
                    <a:pt x="1733" y="395"/>
                  </a:cubicBezTo>
                  <a:cubicBezTo>
                    <a:pt x="1733" y="183"/>
                    <a:pt x="1551" y="0"/>
                    <a:pt x="1338" y="0"/>
                  </a:cubicBezTo>
                  <a:cubicBezTo>
                    <a:pt x="1216" y="31"/>
                    <a:pt x="1064" y="31"/>
                    <a:pt x="943" y="0"/>
                  </a:cubicBezTo>
                  <a:cubicBezTo>
                    <a:pt x="912" y="0"/>
                    <a:pt x="852" y="31"/>
                    <a:pt x="821" y="61"/>
                  </a:cubicBezTo>
                  <a:cubicBezTo>
                    <a:pt x="669" y="183"/>
                    <a:pt x="548" y="304"/>
                    <a:pt x="608" y="547"/>
                  </a:cubicBezTo>
                  <a:cubicBezTo>
                    <a:pt x="639" y="578"/>
                    <a:pt x="608" y="669"/>
                    <a:pt x="608" y="730"/>
                  </a:cubicBezTo>
                  <a:cubicBezTo>
                    <a:pt x="548" y="851"/>
                    <a:pt x="578" y="851"/>
                    <a:pt x="730" y="943"/>
                  </a:cubicBezTo>
                  <a:lnTo>
                    <a:pt x="730" y="943"/>
                  </a:lnTo>
                  <a:lnTo>
                    <a:pt x="760" y="943"/>
                  </a:lnTo>
                  <a:lnTo>
                    <a:pt x="760" y="912"/>
                  </a:lnTo>
                  <a:cubicBezTo>
                    <a:pt x="760" y="912"/>
                    <a:pt x="791" y="912"/>
                    <a:pt x="760" y="943"/>
                  </a:cubicBezTo>
                  <a:cubicBezTo>
                    <a:pt x="760" y="943"/>
                    <a:pt x="760" y="973"/>
                    <a:pt x="760" y="973"/>
                  </a:cubicBezTo>
                  <a:lnTo>
                    <a:pt x="760" y="973"/>
                  </a:lnTo>
                  <a:cubicBezTo>
                    <a:pt x="760" y="1064"/>
                    <a:pt x="791" y="1155"/>
                    <a:pt x="791" y="1247"/>
                  </a:cubicBezTo>
                  <a:cubicBezTo>
                    <a:pt x="791" y="1307"/>
                    <a:pt x="760" y="1368"/>
                    <a:pt x="730" y="1429"/>
                  </a:cubicBezTo>
                  <a:cubicBezTo>
                    <a:pt x="700" y="1520"/>
                    <a:pt x="639" y="1550"/>
                    <a:pt x="578" y="1520"/>
                  </a:cubicBezTo>
                  <a:cubicBezTo>
                    <a:pt x="517" y="1459"/>
                    <a:pt x="426" y="1429"/>
                    <a:pt x="365" y="1368"/>
                  </a:cubicBezTo>
                  <a:cubicBezTo>
                    <a:pt x="274" y="1338"/>
                    <a:pt x="213" y="1368"/>
                    <a:pt x="153" y="1429"/>
                  </a:cubicBezTo>
                  <a:cubicBezTo>
                    <a:pt x="122" y="1459"/>
                    <a:pt x="92" y="1520"/>
                    <a:pt x="61" y="1581"/>
                  </a:cubicBezTo>
                  <a:cubicBezTo>
                    <a:pt x="1" y="1702"/>
                    <a:pt x="61" y="1885"/>
                    <a:pt x="183" y="191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84;p88"/>
            <p:cNvSpPr/>
            <p:nvPr/>
          </p:nvSpPr>
          <p:spPr>
            <a:xfrm>
              <a:off x="7093883" y="3227899"/>
              <a:ext cx="156944" cy="50045"/>
            </a:xfrm>
            <a:custGeom>
              <a:avLst/>
              <a:gdLst/>
              <a:ahLst/>
              <a:cxnLst/>
              <a:rect l="l" t="t" r="r" b="b"/>
              <a:pathLst>
                <a:path w="5533" h="1764" extrusionOk="0">
                  <a:moveTo>
                    <a:pt x="3830" y="1521"/>
                  </a:moveTo>
                  <a:cubicBezTo>
                    <a:pt x="4104" y="1521"/>
                    <a:pt x="4377" y="1581"/>
                    <a:pt x="4621" y="1703"/>
                  </a:cubicBezTo>
                  <a:cubicBezTo>
                    <a:pt x="4712" y="1764"/>
                    <a:pt x="4833" y="1733"/>
                    <a:pt x="4925" y="1673"/>
                  </a:cubicBezTo>
                  <a:cubicBezTo>
                    <a:pt x="4985" y="1612"/>
                    <a:pt x="5046" y="1612"/>
                    <a:pt x="5107" y="1642"/>
                  </a:cubicBezTo>
                  <a:cubicBezTo>
                    <a:pt x="5198" y="1642"/>
                    <a:pt x="5289" y="1673"/>
                    <a:pt x="5380" y="1673"/>
                  </a:cubicBezTo>
                  <a:cubicBezTo>
                    <a:pt x="5472" y="1673"/>
                    <a:pt x="5532" y="1581"/>
                    <a:pt x="5532" y="1490"/>
                  </a:cubicBezTo>
                  <a:cubicBezTo>
                    <a:pt x="5532" y="1429"/>
                    <a:pt x="5472" y="1338"/>
                    <a:pt x="5411" y="1338"/>
                  </a:cubicBezTo>
                  <a:cubicBezTo>
                    <a:pt x="5168" y="1369"/>
                    <a:pt x="4925" y="1277"/>
                    <a:pt x="4742" y="1126"/>
                  </a:cubicBezTo>
                  <a:cubicBezTo>
                    <a:pt x="4712" y="1095"/>
                    <a:pt x="4651" y="1095"/>
                    <a:pt x="4621" y="1095"/>
                  </a:cubicBezTo>
                  <a:lnTo>
                    <a:pt x="4347" y="1095"/>
                  </a:lnTo>
                  <a:cubicBezTo>
                    <a:pt x="4286" y="1095"/>
                    <a:pt x="4225" y="1065"/>
                    <a:pt x="4195" y="1004"/>
                  </a:cubicBezTo>
                  <a:cubicBezTo>
                    <a:pt x="4165" y="974"/>
                    <a:pt x="4195" y="913"/>
                    <a:pt x="4317" y="882"/>
                  </a:cubicBezTo>
                  <a:cubicBezTo>
                    <a:pt x="4347" y="882"/>
                    <a:pt x="4408" y="882"/>
                    <a:pt x="4438" y="882"/>
                  </a:cubicBezTo>
                  <a:cubicBezTo>
                    <a:pt x="4499" y="852"/>
                    <a:pt x="4590" y="852"/>
                    <a:pt x="4590" y="761"/>
                  </a:cubicBezTo>
                  <a:cubicBezTo>
                    <a:pt x="4590" y="700"/>
                    <a:pt x="4469" y="700"/>
                    <a:pt x="4408" y="670"/>
                  </a:cubicBezTo>
                  <a:cubicBezTo>
                    <a:pt x="4134" y="670"/>
                    <a:pt x="3891" y="639"/>
                    <a:pt x="3618" y="548"/>
                  </a:cubicBezTo>
                  <a:cubicBezTo>
                    <a:pt x="3496" y="518"/>
                    <a:pt x="3374" y="457"/>
                    <a:pt x="3253" y="396"/>
                  </a:cubicBezTo>
                  <a:cubicBezTo>
                    <a:pt x="3070" y="305"/>
                    <a:pt x="2858" y="335"/>
                    <a:pt x="2766" y="518"/>
                  </a:cubicBezTo>
                  <a:cubicBezTo>
                    <a:pt x="2706" y="578"/>
                    <a:pt x="2614" y="609"/>
                    <a:pt x="2523" y="609"/>
                  </a:cubicBezTo>
                  <a:cubicBezTo>
                    <a:pt x="2402" y="609"/>
                    <a:pt x="2311" y="578"/>
                    <a:pt x="2189" y="578"/>
                  </a:cubicBezTo>
                  <a:cubicBezTo>
                    <a:pt x="1976" y="578"/>
                    <a:pt x="1794" y="487"/>
                    <a:pt x="1672" y="335"/>
                  </a:cubicBezTo>
                  <a:cubicBezTo>
                    <a:pt x="1459" y="153"/>
                    <a:pt x="1216" y="62"/>
                    <a:pt x="973" y="92"/>
                  </a:cubicBezTo>
                  <a:cubicBezTo>
                    <a:pt x="730" y="92"/>
                    <a:pt x="487" y="1"/>
                    <a:pt x="244" y="1"/>
                  </a:cubicBezTo>
                  <a:cubicBezTo>
                    <a:pt x="213" y="183"/>
                    <a:pt x="152" y="335"/>
                    <a:pt x="31" y="487"/>
                  </a:cubicBezTo>
                  <a:cubicBezTo>
                    <a:pt x="0" y="548"/>
                    <a:pt x="31" y="609"/>
                    <a:pt x="92" y="639"/>
                  </a:cubicBezTo>
                  <a:cubicBezTo>
                    <a:pt x="244" y="700"/>
                    <a:pt x="426" y="730"/>
                    <a:pt x="487" y="882"/>
                  </a:cubicBezTo>
                  <a:cubicBezTo>
                    <a:pt x="548" y="943"/>
                    <a:pt x="639" y="1004"/>
                    <a:pt x="730" y="1004"/>
                  </a:cubicBezTo>
                  <a:cubicBezTo>
                    <a:pt x="912" y="1004"/>
                    <a:pt x="1064" y="1034"/>
                    <a:pt x="1247" y="1126"/>
                  </a:cubicBezTo>
                  <a:cubicBezTo>
                    <a:pt x="1368" y="1186"/>
                    <a:pt x="1490" y="1217"/>
                    <a:pt x="1611" y="1186"/>
                  </a:cubicBezTo>
                  <a:cubicBezTo>
                    <a:pt x="1915" y="1156"/>
                    <a:pt x="2219" y="1186"/>
                    <a:pt x="2462" y="1338"/>
                  </a:cubicBezTo>
                  <a:cubicBezTo>
                    <a:pt x="2736" y="1460"/>
                    <a:pt x="3040" y="1521"/>
                    <a:pt x="3314" y="1521"/>
                  </a:cubicBezTo>
                  <a:cubicBezTo>
                    <a:pt x="3526" y="1521"/>
                    <a:pt x="3678" y="1551"/>
                    <a:pt x="3830" y="15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85;p88"/>
            <p:cNvSpPr/>
            <p:nvPr/>
          </p:nvSpPr>
          <p:spPr>
            <a:xfrm>
              <a:off x="7312860" y="2813130"/>
              <a:ext cx="76784" cy="119041"/>
            </a:xfrm>
            <a:custGeom>
              <a:avLst/>
              <a:gdLst/>
              <a:ahLst/>
              <a:cxnLst/>
              <a:rect l="l" t="t" r="r" b="b"/>
              <a:pathLst>
                <a:path w="2707" h="4196" extrusionOk="0">
                  <a:moveTo>
                    <a:pt x="1186" y="153"/>
                  </a:moveTo>
                  <a:cubicBezTo>
                    <a:pt x="1034" y="153"/>
                    <a:pt x="882" y="153"/>
                    <a:pt x="730" y="92"/>
                  </a:cubicBezTo>
                  <a:cubicBezTo>
                    <a:pt x="487" y="1"/>
                    <a:pt x="366" y="153"/>
                    <a:pt x="305" y="305"/>
                  </a:cubicBezTo>
                  <a:cubicBezTo>
                    <a:pt x="275" y="396"/>
                    <a:pt x="244" y="487"/>
                    <a:pt x="244" y="578"/>
                  </a:cubicBezTo>
                  <a:cubicBezTo>
                    <a:pt x="214" y="821"/>
                    <a:pt x="183" y="1064"/>
                    <a:pt x="153" y="1338"/>
                  </a:cubicBezTo>
                  <a:cubicBezTo>
                    <a:pt x="153" y="1399"/>
                    <a:pt x="123" y="1490"/>
                    <a:pt x="31" y="1551"/>
                  </a:cubicBezTo>
                  <a:cubicBezTo>
                    <a:pt x="1" y="1581"/>
                    <a:pt x="1" y="1642"/>
                    <a:pt x="1" y="1672"/>
                  </a:cubicBezTo>
                  <a:cubicBezTo>
                    <a:pt x="31" y="1885"/>
                    <a:pt x="92" y="2128"/>
                    <a:pt x="183" y="2341"/>
                  </a:cubicBezTo>
                  <a:cubicBezTo>
                    <a:pt x="214" y="2493"/>
                    <a:pt x="335" y="2584"/>
                    <a:pt x="518" y="2645"/>
                  </a:cubicBezTo>
                  <a:lnTo>
                    <a:pt x="518" y="2645"/>
                  </a:lnTo>
                  <a:cubicBezTo>
                    <a:pt x="518" y="2615"/>
                    <a:pt x="518" y="2584"/>
                    <a:pt x="548" y="2645"/>
                  </a:cubicBezTo>
                  <a:lnTo>
                    <a:pt x="518" y="2675"/>
                  </a:lnTo>
                  <a:lnTo>
                    <a:pt x="518" y="2675"/>
                  </a:lnTo>
                  <a:cubicBezTo>
                    <a:pt x="457" y="2858"/>
                    <a:pt x="578" y="3071"/>
                    <a:pt x="791" y="3101"/>
                  </a:cubicBezTo>
                  <a:cubicBezTo>
                    <a:pt x="822" y="3131"/>
                    <a:pt x="882" y="3162"/>
                    <a:pt x="913" y="3192"/>
                  </a:cubicBezTo>
                  <a:lnTo>
                    <a:pt x="913" y="3192"/>
                  </a:lnTo>
                  <a:lnTo>
                    <a:pt x="913" y="3192"/>
                  </a:lnTo>
                  <a:lnTo>
                    <a:pt x="913" y="3192"/>
                  </a:lnTo>
                  <a:lnTo>
                    <a:pt x="1186" y="3071"/>
                  </a:lnTo>
                  <a:cubicBezTo>
                    <a:pt x="1217" y="3040"/>
                    <a:pt x="1308" y="3040"/>
                    <a:pt x="1338" y="3071"/>
                  </a:cubicBezTo>
                  <a:cubicBezTo>
                    <a:pt x="1369" y="3131"/>
                    <a:pt x="1430" y="3162"/>
                    <a:pt x="1460" y="3192"/>
                  </a:cubicBezTo>
                  <a:cubicBezTo>
                    <a:pt x="1612" y="3283"/>
                    <a:pt x="1734" y="3344"/>
                    <a:pt x="1885" y="3192"/>
                  </a:cubicBezTo>
                  <a:lnTo>
                    <a:pt x="1855" y="3192"/>
                  </a:lnTo>
                  <a:lnTo>
                    <a:pt x="1885" y="3192"/>
                  </a:lnTo>
                  <a:lnTo>
                    <a:pt x="1885" y="3192"/>
                  </a:lnTo>
                  <a:lnTo>
                    <a:pt x="1885" y="3192"/>
                  </a:lnTo>
                  <a:cubicBezTo>
                    <a:pt x="1946" y="3253"/>
                    <a:pt x="2037" y="3283"/>
                    <a:pt x="2037" y="3344"/>
                  </a:cubicBezTo>
                  <a:cubicBezTo>
                    <a:pt x="2068" y="3496"/>
                    <a:pt x="2159" y="3618"/>
                    <a:pt x="2311" y="3648"/>
                  </a:cubicBezTo>
                  <a:cubicBezTo>
                    <a:pt x="2372" y="3678"/>
                    <a:pt x="2372" y="3739"/>
                    <a:pt x="2311" y="3800"/>
                  </a:cubicBezTo>
                  <a:cubicBezTo>
                    <a:pt x="2129" y="3952"/>
                    <a:pt x="2129" y="4043"/>
                    <a:pt x="2341" y="4134"/>
                  </a:cubicBezTo>
                  <a:cubicBezTo>
                    <a:pt x="2402" y="4165"/>
                    <a:pt x="2463" y="4195"/>
                    <a:pt x="2554" y="4195"/>
                  </a:cubicBezTo>
                  <a:cubicBezTo>
                    <a:pt x="2585" y="4195"/>
                    <a:pt x="2645" y="4165"/>
                    <a:pt x="2645" y="4165"/>
                  </a:cubicBezTo>
                  <a:cubicBezTo>
                    <a:pt x="2645" y="3982"/>
                    <a:pt x="2676" y="3830"/>
                    <a:pt x="2706" y="3709"/>
                  </a:cubicBezTo>
                  <a:cubicBezTo>
                    <a:pt x="2706" y="3618"/>
                    <a:pt x="2676" y="3557"/>
                    <a:pt x="2645" y="3526"/>
                  </a:cubicBezTo>
                  <a:cubicBezTo>
                    <a:pt x="2554" y="3435"/>
                    <a:pt x="2463" y="3375"/>
                    <a:pt x="2433" y="3253"/>
                  </a:cubicBezTo>
                  <a:cubicBezTo>
                    <a:pt x="2433" y="3040"/>
                    <a:pt x="2311" y="2949"/>
                    <a:pt x="2129" y="2858"/>
                  </a:cubicBezTo>
                  <a:cubicBezTo>
                    <a:pt x="2037" y="2827"/>
                    <a:pt x="1977" y="2767"/>
                    <a:pt x="1885" y="2706"/>
                  </a:cubicBezTo>
                  <a:cubicBezTo>
                    <a:pt x="1825" y="2645"/>
                    <a:pt x="1734" y="2645"/>
                    <a:pt x="1642" y="2675"/>
                  </a:cubicBezTo>
                  <a:lnTo>
                    <a:pt x="1490" y="2706"/>
                  </a:lnTo>
                  <a:cubicBezTo>
                    <a:pt x="1490" y="2736"/>
                    <a:pt x="1460" y="2736"/>
                    <a:pt x="1430" y="2736"/>
                  </a:cubicBezTo>
                  <a:cubicBezTo>
                    <a:pt x="1399" y="2736"/>
                    <a:pt x="1369" y="2706"/>
                    <a:pt x="1308" y="2706"/>
                  </a:cubicBezTo>
                  <a:cubicBezTo>
                    <a:pt x="1278" y="2675"/>
                    <a:pt x="1278" y="2615"/>
                    <a:pt x="1308" y="2523"/>
                  </a:cubicBezTo>
                  <a:cubicBezTo>
                    <a:pt x="1430" y="2311"/>
                    <a:pt x="1430" y="2311"/>
                    <a:pt x="1217" y="2280"/>
                  </a:cubicBezTo>
                  <a:cubicBezTo>
                    <a:pt x="1156" y="2280"/>
                    <a:pt x="1095" y="2219"/>
                    <a:pt x="1095" y="2159"/>
                  </a:cubicBezTo>
                  <a:cubicBezTo>
                    <a:pt x="1095" y="2037"/>
                    <a:pt x="1126" y="1885"/>
                    <a:pt x="1186" y="1794"/>
                  </a:cubicBezTo>
                  <a:cubicBezTo>
                    <a:pt x="1247" y="1733"/>
                    <a:pt x="1308" y="1703"/>
                    <a:pt x="1338" y="1642"/>
                  </a:cubicBezTo>
                  <a:cubicBezTo>
                    <a:pt x="1551" y="1399"/>
                    <a:pt x="1582" y="1064"/>
                    <a:pt x="1430" y="791"/>
                  </a:cubicBezTo>
                  <a:cubicBezTo>
                    <a:pt x="1338" y="639"/>
                    <a:pt x="1308" y="457"/>
                    <a:pt x="1338" y="274"/>
                  </a:cubicBezTo>
                  <a:cubicBezTo>
                    <a:pt x="1369" y="183"/>
                    <a:pt x="1278" y="153"/>
                    <a:pt x="1186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86;p88"/>
            <p:cNvSpPr/>
            <p:nvPr/>
          </p:nvSpPr>
          <p:spPr>
            <a:xfrm>
              <a:off x="7604280" y="3921205"/>
              <a:ext cx="62119" cy="76798"/>
            </a:xfrm>
            <a:custGeom>
              <a:avLst/>
              <a:gdLst/>
              <a:ahLst/>
              <a:cxnLst/>
              <a:rect l="l" t="t" r="r" b="b"/>
              <a:pathLst>
                <a:path w="2190" h="2707" extrusionOk="0">
                  <a:moveTo>
                    <a:pt x="1916" y="305"/>
                  </a:moveTo>
                  <a:cubicBezTo>
                    <a:pt x="1703" y="335"/>
                    <a:pt x="1460" y="366"/>
                    <a:pt x="1247" y="426"/>
                  </a:cubicBezTo>
                  <a:cubicBezTo>
                    <a:pt x="1065" y="487"/>
                    <a:pt x="882" y="457"/>
                    <a:pt x="761" y="305"/>
                  </a:cubicBezTo>
                  <a:cubicBezTo>
                    <a:pt x="639" y="214"/>
                    <a:pt x="548" y="153"/>
                    <a:pt x="426" y="62"/>
                  </a:cubicBezTo>
                  <a:cubicBezTo>
                    <a:pt x="365" y="31"/>
                    <a:pt x="305" y="1"/>
                    <a:pt x="244" y="31"/>
                  </a:cubicBezTo>
                  <a:cubicBezTo>
                    <a:pt x="183" y="31"/>
                    <a:pt x="92" y="123"/>
                    <a:pt x="92" y="214"/>
                  </a:cubicBezTo>
                  <a:cubicBezTo>
                    <a:pt x="92" y="305"/>
                    <a:pt x="92" y="305"/>
                    <a:pt x="92" y="366"/>
                  </a:cubicBezTo>
                  <a:cubicBezTo>
                    <a:pt x="122" y="761"/>
                    <a:pt x="92" y="1156"/>
                    <a:pt x="1" y="1551"/>
                  </a:cubicBezTo>
                  <a:cubicBezTo>
                    <a:pt x="1" y="1612"/>
                    <a:pt x="1" y="1673"/>
                    <a:pt x="1" y="1733"/>
                  </a:cubicBezTo>
                  <a:cubicBezTo>
                    <a:pt x="1" y="1855"/>
                    <a:pt x="61" y="2068"/>
                    <a:pt x="92" y="2311"/>
                  </a:cubicBezTo>
                  <a:cubicBezTo>
                    <a:pt x="122" y="2524"/>
                    <a:pt x="305" y="2645"/>
                    <a:pt x="517" y="2676"/>
                  </a:cubicBezTo>
                  <a:cubicBezTo>
                    <a:pt x="548" y="2706"/>
                    <a:pt x="609" y="2706"/>
                    <a:pt x="639" y="2676"/>
                  </a:cubicBezTo>
                  <a:cubicBezTo>
                    <a:pt x="730" y="2615"/>
                    <a:pt x="821" y="2554"/>
                    <a:pt x="913" y="2463"/>
                  </a:cubicBezTo>
                  <a:cubicBezTo>
                    <a:pt x="1004" y="2341"/>
                    <a:pt x="1156" y="2311"/>
                    <a:pt x="1277" y="2341"/>
                  </a:cubicBezTo>
                  <a:cubicBezTo>
                    <a:pt x="1369" y="2341"/>
                    <a:pt x="1460" y="2311"/>
                    <a:pt x="1490" y="2220"/>
                  </a:cubicBezTo>
                  <a:cubicBezTo>
                    <a:pt x="1551" y="1916"/>
                    <a:pt x="1672" y="1673"/>
                    <a:pt x="1885" y="1460"/>
                  </a:cubicBezTo>
                  <a:cubicBezTo>
                    <a:pt x="1916" y="1399"/>
                    <a:pt x="1916" y="1369"/>
                    <a:pt x="1916" y="1308"/>
                  </a:cubicBezTo>
                  <a:cubicBezTo>
                    <a:pt x="1976" y="1095"/>
                    <a:pt x="2037" y="882"/>
                    <a:pt x="2098" y="670"/>
                  </a:cubicBezTo>
                  <a:cubicBezTo>
                    <a:pt x="2098" y="639"/>
                    <a:pt x="2098" y="578"/>
                    <a:pt x="2128" y="548"/>
                  </a:cubicBezTo>
                  <a:cubicBezTo>
                    <a:pt x="2189" y="396"/>
                    <a:pt x="2068" y="244"/>
                    <a:pt x="1916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87;p88"/>
            <p:cNvSpPr/>
            <p:nvPr/>
          </p:nvSpPr>
          <p:spPr>
            <a:xfrm>
              <a:off x="4074563" y="2722601"/>
              <a:ext cx="165567" cy="65563"/>
            </a:xfrm>
            <a:custGeom>
              <a:avLst/>
              <a:gdLst/>
              <a:ahLst/>
              <a:cxnLst/>
              <a:rect l="l" t="t" r="r" b="b"/>
              <a:pathLst>
                <a:path w="5837" h="2311" extrusionOk="0">
                  <a:moveTo>
                    <a:pt x="5715" y="2037"/>
                  </a:moveTo>
                  <a:cubicBezTo>
                    <a:pt x="5806" y="2006"/>
                    <a:pt x="5837" y="1885"/>
                    <a:pt x="5776" y="1824"/>
                  </a:cubicBezTo>
                  <a:cubicBezTo>
                    <a:pt x="5715" y="1733"/>
                    <a:pt x="5624" y="1672"/>
                    <a:pt x="5563" y="1641"/>
                  </a:cubicBezTo>
                  <a:cubicBezTo>
                    <a:pt x="5107" y="1429"/>
                    <a:pt x="4682" y="1186"/>
                    <a:pt x="4195" y="1003"/>
                  </a:cubicBezTo>
                  <a:cubicBezTo>
                    <a:pt x="4043" y="973"/>
                    <a:pt x="3922" y="882"/>
                    <a:pt x="3770" y="821"/>
                  </a:cubicBezTo>
                  <a:cubicBezTo>
                    <a:pt x="3618" y="699"/>
                    <a:pt x="3466" y="638"/>
                    <a:pt x="3283" y="578"/>
                  </a:cubicBezTo>
                  <a:cubicBezTo>
                    <a:pt x="3192" y="547"/>
                    <a:pt x="3131" y="517"/>
                    <a:pt x="3071" y="456"/>
                  </a:cubicBezTo>
                  <a:cubicBezTo>
                    <a:pt x="2888" y="274"/>
                    <a:pt x="2615" y="182"/>
                    <a:pt x="2372" y="182"/>
                  </a:cubicBezTo>
                  <a:cubicBezTo>
                    <a:pt x="2189" y="182"/>
                    <a:pt x="2007" y="152"/>
                    <a:pt x="1855" y="61"/>
                  </a:cubicBezTo>
                  <a:cubicBezTo>
                    <a:pt x="1764" y="30"/>
                    <a:pt x="1642" y="0"/>
                    <a:pt x="1520" y="0"/>
                  </a:cubicBezTo>
                  <a:cubicBezTo>
                    <a:pt x="1217" y="61"/>
                    <a:pt x="913" y="152"/>
                    <a:pt x="609" y="243"/>
                  </a:cubicBezTo>
                  <a:cubicBezTo>
                    <a:pt x="305" y="365"/>
                    <a:pt x="183" y="638"/>
                    <a:pt x="1" y="851"/>
                  </a:cubicBezTo>
                  <a:cubicBezTo>
                    <a:pt x="1" y="851"/>
                    <a:pt x="31" y="882"/>
                    <a:pt x="31" y="882"/>
                  </a:cubicBezTo>
                  <a:cubicBezTo>
                    <a:pt x="122" y="912"/>
                    <a:pt x="213" y="912"/>
                    <a:pt x="305" y="882"/>
                  </a:cubicBezTo>
                  <a:cubicBezTo>
                    <a:pt x="639" y="760"/>
                    <a:pt x="973" y="608"/>
                    <a:pt x="1277" y="456"/>
                  </a:cubicBezTo>
                  <a:cubicBezTo>
                    <a:pt x="1368" y="395"/>
                    <a:pt x="1460" y="426"/>
                    <a:pt x="1520" y="517"/>
                  </a:cubicBezTo>
                  <a:cubicBezTo>
                    <a:pt x="1581" y="608"/>
                    <a:pt x="1672" y="699"/>
                    <a:pt x="1764" y="730"/>
                  </a:cubicBezTo>
                  <a:cubicBezTo>
                    <a:pt x="1946" y="760"/>
                    <a:pt x="2098" y="790"/>
                    <a:pt x="2250" y="821"/>
                  </a:cubicBezTo>
                  <a:cubicBezTo>
                    <a:pt x="2341" y="821"/>
                    <a:pt x="2463" y="851"/>
                    <a:pt x="2554" y="912"/>
                  </a:cubicBezTo>
                  <a:cubicBezTo>
                    <a:pt x="2767" y="1034"/>
                    <a:pt x="2979" y="1094"/>
                    <a:pt x="3223" y="1094"/>
                  </a:cubicBezTo>
                  <a:cubicBezTo>
                    <a:pt x="3314" y="1125"/>
                    <a:pt x="3435" y="1186"/>
                    <a:pt x="3466" y="1307"/>
                  </a:cubicBezTo>
                  <a:cubicBezTo>
                    <a:pt x="3557" y="1520"/>
                    <a:pt x="3770" y="1672"/>
                    <a:pt x="3983" y="1672"/>
                  </a:cubicBezTo>
                  <a:cubicBezTo>
                    <a:pt x="4013" y="1672"/>
                    <a:pt x="4043" y="1702"/>
                    <a:pt x="4043" y="1702"/>
                  </a:cubicBezTo>
                  <a:cubicBezTo>
                    <a:pt x="4135" y="1733"/>
                    <a:pt x="4135" y="1793"/>
                    <a:pt x="4104" y="1885"/>
                  </a:cubicBezTo>
                  <a:lnTo>
                    <a:pt x="4013" y="1976"/>
                  </a:lnTo>
                  <a:cubicBezTo>
                    <a:pt x="3952" y="2067"/>
                    <a:pt x="4013" y="2189"/>
                    <a:pt x="4104" y="2189"/>
                  </a:cubicBezTo>
                  <a:lnTo>
                    <a:pt x="4712" y="2189"/>
                  </a:lnTo>
                  <a:cubicBezTo>
                    <a:pt x="4986" y="2310"/>
                    <a:pt x="5350" y="2128"/>
                    <a:pt x="5715" y="203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88;p88"/>
            <p:cNvSpPr/>
            <p:nvPr/>
          </p:nvSpPr>
          <p:spPr>
            <a:xfrm>
              <a:off x="6446400" y="1218707"/>
              <a:ext cx="64672" cy="77620"/>
            </a:xfrm>
            <a:custGeom>
              <a:avLst/>
              <a:gdLst/>
              <a:ahLst/>
              <a:cxnLst/>
              <a:rect l="l" t="t" r="r" b="b"/>
              <a:pathLst>
                <a:path w="2280" h="2736" extrusionOk="0">
                  <a:moveTo>
                    <a:pt x="274" y="1125"/>
                  </a:moveTo>
                  <a:cubicBezTo>
                    <a:pt x="274" y="1155"/>
                    <a:pt x="274" y="1186"/>
                    <a:pt x="274" y="1246"/>
                  </a:cubicBezTo>
                  <a:cubicBezTo>
                    <a:pt x="274" y="1338"/>
                    <a:pt x="274" y="1429"/>
                    <a:pt x="274" y="1520"/>
                  </a:cubicBezTo>
                  <a:cubicBezTo>
                    <a:pt x="335" y="1763"/>
                    <a:pt x="365" y="2006"/>
                    <a:pt x="426" y="2249"/>
                  </a:cubicBezTo>
                  <a:cubicBezTo>
                    <a:pt x="487" y="2432"/>
                    <a:pt x="578" y="2584"/>
                    <a:pt x="699" y="2705"/>
                  </a:cubicBezTo>
                  <a:cubicBezTo>
                    <a:pt x="730" y="2736"/>
                    <a:pt x="791" y="2736"/>
                    <a:pt x="821" y="2736"/>
                  </a:cubicBezTo>
                  <a:cubicBezTo>
                    <a:pt x="851" y="2736"/>
                    <a:pt x="912" y="2705"/>
                    <a:pt x="943" y="2675"/>
                  </a:cubicBezTo>
                  <a:cubicBezTo>
                    <a:pt x="1125" y="2371"/>
                    <a:pt x="1398" y="2158"/>
                    <a:pt x="1702" y="2006"/>
                  </a:cubicBezTo>
                  <a:cubicBezTo>
                    <a:pt x="1824" y="1946"/>
                    <a:pt x="1946" y="1824"/>
                    <a:pt x="2067" y="1702"/>
                  </a:cubicBezTo>
                  <a:cubicBezTo>
                    <a:pt x="2158" y="1642"/>
                    <a:pt x="2219" y="1550"/>
                    <a:pt x="2250" y="1429"/>
                  </a:cubicBezTo>
                  <a:cubicBezTo>
                    <a:pt x="2280" y="1368"/>
                    <a:pt x="2280" y="1307"/>
                    <a:pt x="2250" y="1246"/>
                  </a:cubicBezTo>
                  <a:cubicBezTo>
                    <a:pt x="2219" y="1125"/>
                    <a:pt x="2158" y="1034"/>
                    <a:pt x="2098" y="942"/>
                  </a:cubicBezTo>
                  <a:cubicBezTo>
                    <a:pt x="2037" y="790"/>
                    <a:pt x="1915" y="669"/>
                    <a:pt x="1763" y="638"/>
                  </a:cubicBezTo>
                  <a:cubicBezTo>
                    <a:pt x="1550" y="547"/>
                    <a:pt x="1338" y="456"/>
                    <a:pt x="1155" y="335"/>
                  </a:cubicBezTo>
                  <a:cubicBezTo>
                    <a:pt x="943" y="274"/>
                    <a:pt x="730" y="183"/>
                    <a:pt x="547" y="61"/>
                  </a:cubicBezTo>
                  <a:cubicBezTo>
                    <a:pt x="456" y="31"/>
                    <a:pt x="365" y="0"/>
                    <a:pt x="274" y="0"/>
                  </a:cubicBezTo>
                  <a:cubicBezTo>
                    <a:pt x="243" y="0"/>
                    <a:pt x="183" y="0"/>
                    <a:pt x="152" y="61"/>
                  </a:cubicBezTo>
                  <a:cubicBezTo>
                    <a:pt x="31" y="243"/>
                    <a:pt x="0" y="487"/>
                    <a:pt x="91" y="699"/>
                  </a:cubicBezTo>
                  <a:cubicBezTo>
                    <a:pt x="183" y="821"/>
                    <a:pt x="213" y="973"/>
                    <a:pt x="274" y="112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89;p88"/>
            <p:cNvSpPr/>
            <p:nvPr/>
          </p:nvSpPr>
          <p:spPr>
            <a:xfrm>
              <a:off x="7356853" y="2963179"/>
              <a:ext cx="77607" cy="75039"/>
            </a:xfrm>
            <a:custGeom>
              <a:avLst/>
              <a:gdLst/>
              <a:ahLst/>
              <a:cxnLst/>
              <a:rect l="l" t="t" r="r" b="b"/>
              <a:pathLst>
                <a:path w="2736" h="2645" extrusionOk="0">
                  <a:moveTo>
                    <a:pt x="2006" y="31"/>
                  </a:moveTo>
                  <a:cubicBezTo>
                    <a:pt x="1976" y="31"/>
                    <a:pt x="1976" y="61"/>
                    <a:pt x="1976" y="92"/>
                  </a:cubicBezTo>
                  <a:cubicBezTo>
                    <a:pt x="1945" y="213"/>
                    <a:pt x="1915" y="335"/>
                    <a:pt x="1854" y="456"/>
                  </a:cubicBezTo>
                  <a:cubicBezTo>
                    <a:pt x="1763" y="578"/>
                    <a:pt x="1672" y="639"/>
                    <a:pt x="1550" y="730"/>
                  </a:cubicBezTo>
                  <a:cubicBezTo>
                    <a:pt x="1490" y="791"/>
                    <a:pt x="1459" y="821"/>
                    <a:pt x="1398" y="882"/>
                  </a:cubicBezTo>
                  <a:cubicBezTo>
                    <a:pt x="1368" y="912"/>
                    <a:pt x="1307" y="973"/>
                    <a:pt x="1246" y="1003"/>
                  </a:cubicBezTo>
                  <a:cubicBezTo>
                    <a:pt x="1186" y="1064"/>
                    <a:pt x="1125" y="1003"/>
                    <a:pt x="1094" y="973"/>
                  </a:cubicBezTo>
                  <a:cubicBezTo>
                    <a:pt x="942" y="791"/>
                    <a:pt x="851" y="730"/>
                    <a:pt x="638" y="973"/>
                  </a:cubicBezTo>
                  <a:cubicBezTo>
                    <a:pt x="517" y="1064"/>
                    <a:pt x="395" y="1155"/>
                    <a:pt x="243" y="1216"/>
                  </a:cubicBezTo>
                  <a:cubicBezTo>
                    <a:pt x="91" y="1307"/>
                    <a:pt x="0" y="1459"/>
                    <a:pt x="31" y="1642"/>
                  </a:cubicBezTo>
                  <a:cubicBezTo>
                    <a:pt x="31" y="1642"/>
                    <a:pt x="31" y="1672"/>
                    <a:pt x="31" y="1672"/>
                  </a:cubicBezTo>
                  <a:cubicBezTo>
                    <a:pt x="31" y="1733"/>
                    <a:pt x="31" y="1763"/>
                    <a:pt x="61" y="1794"/>
                  </a:cubicBezTo>
                  <a:cubicBezTo>
                    <a:pt x="122" y="1824"/>
                    <a:pt x="152" y="1794"/>
                    <a:pt x="183" y="1763"/>
                  </a:cubicBezTo>
                  <a:cubicBezTo>
                    <a:pt x="274" y="1703"/>
                    <a:pt x="334" y="1642"/>
                    <a:pt x="395" y="1581"/>
                  </a:cubicBezTo>
                  <a:cubicBezTo>
                    <a:pt x="578" y="1611"/>
                    <a:pt x="790" y="1611"/>
                    <a:pt x="973" y="1551"/>
                  </a:cubicBezTo>
                  <a:cubicBezTo>
                    <a:pt x="1034" y="1520"/>
                    <a:pt x="1186" y="1642"/>
                    <a:pt x="1186" y="1703"/>
                  </a:cubicBezTo>
                  <a:cubicBezTo>
                    <a:pt x="1186" y="1763"/>
                    <a:pt x="1186" y="1885"/>
                    <a:pt x="1186" y="1976"/>
                  </a:cubicBezTo>
                  <a:cubicBezTo>
                    <a:pt x="1186" y="2250"/>
                    <a:pt x="1368" y="2493"/>
                    <a:pt x="1642" y="2554"/>
                  </a:cubicBezTo>
                  <a:cubicBezTo>
                    <a:pt x="1763" y="2614"/>
                    <a:pt x="1885" y="2614"/>
                    <a:pt x="1976" y="2645"/>
                  </a:cubicBezTo>
                  <a:cubicBezTo>
                    <a:pt x="2067" y="2614"/>
                    <a:pt x="2128" y="2584"/>
                    <a:pt x="2158" y="2554"/>
                  </a:cubicBezTo>
                  <a:cubicBezTo>
                    <a:pt x="2219" y="2493"/>
                    <a:pt x="2249" y="2371"/>
                    <a:pt x="2219" y="2280"/>
                  </a:cubicBezTo>
                  <a:cubicBezTo>
                    <a:pt x="2189" y="2159"/>
                    <a:pt x="2097" y="2037"/>
                    <a:pt x="2158" y="1915"/>
                  </a:cubicBezTo>
                  <a:cubicBezTo>
                    <a:pt x="2158" y="1885"/>
                    <a:pt x="2219" y="1855"/>
                    <a:pt x="2249" y="1855"/>
                  </a:cubicBezTo>
                  <a:cubicBezTo>
                    <a:pt x="2280" y="1855"/>
                    <a:pt x="2310" y="1915"/>
                    <a:pt x="2341" y="1946"/>
                  </a:cubicBezTo>
                  <a:cubicBezTo>
                    <a:pt x="2432" y="2067"/>
                    <a:pt x="2432" y="2067"/>
                    <a:pt x="2523" y="1976"/>
                  </a:cubicBezTo>
                  <a:cubicBezTo>
                    <a:pt x="2675" y="1855"/>
                    <a:pt x="2736" y="1672"/>
                    <a:pt x="2675" y="1490"/>
                  </a:cubicBezTo>
                  <a:cubicBezTo>
                    <a:pt x="2614" y="1277"/>
                    <a:pt x="2553" y="1064"/>
                    <a:pt x="2523" y="821"/>
                  </a:cubicBezTo>
                  <a:cubicBezTo>
                    <a:pt x="2493" y="700"/>
                    <a:pt x="2432" y="578"/>
                    <a:pt x="2341" y="487"/>
                  </a:cubicBezTo>
                  <a:cubicBezTo>
                    <a:pt x="2219" y="396"/>
                    <a:pt x="2128" y="244"/>
                    <a:pt x="2067" y="92"/>
                  </a:cubicBezTo>
                  <a:cubicBezTo>
                    <a:pt x="2067" y="61"/>
                    <a:pt x="2037" y="0"/>
                    <a:pt x="200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90;p88"/>
            <p:cNvSpPr/>
            <p:nvPr/>
          </p:nvSpPr>
          <p:spPr>
            <a:xfrm>
              <a:off x="4236668" y="2778632"/>
              <a:ext cx="95704" cy="43151"/>
            </a:xfrm>
            <a:custGeom>
              <a:avLst/>
              <a:gdLst/>
              <a:ahLst/>
              <a:cxnLst/>
              <a:rect l="l" t="t" r="r" b="b"/>
              <a:pathLst>
                <a:path w="3374" h="1521" extrusionOk="0">
                  <a:moveTo>
                    <a:pt x="274" y="1247"/>
                  </a:moveTo>
                  <a:cubicBezTo>
                    <a:pt x="395" y="1247"/>
                    <a:pt x="547" y="1217"/>
                    <a:pt x="669" y="1217"/>
                  </a:cubicBezTo>
                  <a:cubicBezTo>
                    <a:pt x="821" y="1217"/>
                    <a:pt x="973" y="1217"/>
                    <a:pt x="1125" y="1247"/>
                  </a:cubicBezTo>
                  <a:cubicBezTo>
                    <a:pt x="1277" y="1277"/>
                    <a:pt x="1337" y="1429"/>
                    <a:pt x="1459" y="1490"/>
                  </a:cubicBezTo>
                  <a:cubicBezTo>
                    <a:pt x="1489" y="1521"/>
                    <a:pt x="1550" y="1521"/>
                    <a:pt x="1581" y="1490"/>
                  </a:cubicBezTo>
                  <a:cubicBezTo>
                    <a:pt x="1611" y="1490"/>
                    <a:pt x="1641" y="1460"/>
                    <a:pt x="1672" y="1399"/>
                  </a:cubicBezTo>
                  <a:cubicBezTo>
                    <a:pt x="1763" y="1247"/>
                    <a:pt x="1945" y="1156"/>
                    <a:pt x="2128" y="1186"/>
                  </a:cubicBezTo>
                  <a:cubicBezTo>
                    <a:pt x="2189" y="1217"/>
                    <a:pt x="2280" y="1217"/>
                    <a:pt x="2341" y="1186"/>
                  </a:cubicBezTo>
                  <a:cubicBezTo>
                    <a:pt x="2584" y="1065"/>
                    <a:pt x="2857" y="1034"/>
                    <a:pt x="3131" y="1125"/>
                  </a:cubicBezTo>
                  <a:cubicBezTo>
                    <a:pt x="3161" y="1125"/>
                    <a:pt x="3222" y="1125"/>
                    <a:pt x="3252" y="1095"/>
                  </a:cubicBezTo>
                  <a:cubicBezTo>
                    <a:pt x="3313" y="1065"/>
                    <a:pt x="3344" y="1004"/>
                    <a:pt x="3374" y="943"/>
                  </a:cubicBezTo>
                  <a:cubicBezTo>
                    <a:pt x="3374" y="913"/>
                    <a:pt x="3374" y="852"/>
                    <a:pt x="3344" y="852"/>
                  </a:cubicBezTo>
                  <a:cubicBezTo>
                    <a:pt x="3070" y="669"/>
                    <a:pt x="2857" y="518"/>
                    <a:pt x="2614" y="305"/>
                  </a:cubicBezTo>
                  <a:cubicBezTo>
                    <a:pt x="2553" y="274"/>
                    <a:pt x="2462" y="214"/>
                    <a:pt x="2371" y="214"/>
                  </a:cubicBezTo>
                  <a:cubicBezTo>
                    <a:pt x="2067" y="92"/>
                    <a:pt x="1763" y="92"/>
                    <a:pt x="1459" y="183"/>
                  </a:cubicBezTo>
                  <a:cubicBezTo>
                    <a:pt x="1337" y="214"/>
                    <a:pt x="1216" y="183"/>
                    <a:pt x="1125" y="92"/>
                  </a:cubicBezTo>
                  <a:cubicBezTo>
                    <a:pt x="1094" y="62"/>
                    <a:pt x="1064" y="62"/>
                    <a:pt x="1003" y="31"/>
                  </a:cubicBezTo>
                  <a:cubicBezTo>
                    <a:pt x="912" y="1"/>
                    <a:pt x="821" y="31"/>
                    <a:pt x="730" y="153"/>
                  </a:cubicBezTo>
                  <a:cubicBezTo>
                    <a:pt x="699" y="214"/>
                    <a:pt x="699" y="305"/>
                    <a:pt x="760" y="335"/>
                  </a:cubicBezTo>
                  <a:cubicBezTo>
                    <a:pt x="912" y="426"/>
                    <a:pt x="912" y="609"/>
                    <a:pt x="942" y="761"/>
                  </a:cubicBezTo>
                  <a:cubicBezTo>
                    <a:pt x="973" y="821"/>
                    <a:pt x="942" y="852"/>
                    <a:pt x="821" y="791"/>
                  </a:cubicBezTo>
                  <a:cubicBezTo>
                    <a:pt x="699" y="761"/>
                    <a:pt x="669" y="852"/>
                    <a:pt x="578" y="852"/>
                  </a:cubicBezTo>
                  <a:cubicBezTo>
                    <a:pt x="426" y="882"/>
                    <a:pt x="243" y="913"/>
                    <a:pt x="61" y="943"/>
                  </a:cubicBezTo>
                  <a:cubicBezTo>
                    <a:pt x="30" y="943"/>
                    <a:pt x="0" y="1004"/>
                    <a:pt x="0" y="1034"/>
                  </a:cubicBezTo>
                  <a:cubicBezTo>
                    <a:pt x="30" y="1156"/>
                    <a:pt x="152" y="1217"/>
                    <a:pt x="274" y="124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91;p88"/>
            <p:cNvSpPr/>
            <p:nvPr/>
          </p:nvSpPr>
          <p:spPr>
            <a:xfrm>
              <a:off x="4451333" y="1506719"/>
              <a:ext cx="49185" cy="48314"/>
            </a:xfrm>
            <a:custGeom>
              <a:avLst/>
              <a:gdLst/>
              <a:ahLst/>
              <a:cxnLst/>
              <a:rect l="l" t="t" r="r" b="b"/>
              <a:pathLst>
                <a:path w="1734" h="1703" extrusionOk="0">
                  <a:moveTo>
                    <a:pt x="31" y="669"/>
                  </a:moveTo>
                  <a:cubicBezTo>
                    <a:pt x="92" y="821"/>
                    <a:pt x="92" y="973"/>
                    <a:pt x="31" y="1125"/>
                  </a:cubicBezTo>
                  <a:cubicBezTo>
                    <a:pt x="1" y="1368"/>
                    <a:pt x="213" y="1611"/>
                    <a:pt x="457" y="1611"/>
                  </a:cubicBezTo>
                  <a:cubicBezTo>
                    <a:pt x="609" y="1611"/>
                    <a:pt x="730" y="1550"/>
                    <a:pt x="852" y="1550"/>
                  </a:cubicBezTo>
                  <a:cubicBezTo>
                    <a:pt x="943" y="1520"/>
                    <a:pt x="1064" y="1581"/>
                    <a:pt x="1125" y="1642"/>
                  </a:cubicBezTo>
                  <a:lnTo>
                    <a:pt x="1581" y="1702"/>
                  </a:lnTo>
                  <a:cubicBezTo>
                    <a:pt x="1642" y="1672"/>
                    <a:pt x="1703" y="1642"/>
                    <a:pt x="1733" y="1550"/>
                  </a:cubicBezTo>
                  <a:cubicBezTo>
                    <a:pt x="1703" y="1307"/>
                    <a:pt x="1672" y="1064"/>
                    <a:pt x="1612" y="791"/>
                  </a:cubicBezTo>
                  <a:cubicBezTo>
                    <a:pt x="1581" y="547"/>
                    <a:pt x="1368" y="365"/>
                    <a:pt x="1125" y="304"/>
                  </a:cubicBezTo>
                  <a:cubicBezTo>
                    <a:pt x="882" y="243"/>
                    <a:pt x="639" y="183"/>
                    <a:pt x="426" y="31"/>
                  </a:cubicBezTo>
                  <a:cubicBezTo>
                    <a:pt x="335" y="0"/>
                    <a:pt x="244" y="31"/>
                    <a:pt x="213" y="122"/>
                  </a:cubicBezTo>
                  <a:lnTo>
                    <a:pt x="31" y="395"/>
                  </a:lnTo>
                  <a:cubicBezTo>
                    <a:pt x="31" y="487"/>
                    <a:pt x="31" y="578"/>
                    <a:pt x="31" y="66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92;p88"/>
            <p:cNvSpPr/>
            <p:nvPr/>
          </p:nvSpPr>
          <p:spPr>
            <a:xfrm>
              <a:off x="4453063" y="15187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93;p88"/>
            <p:cNvSpPr/>
            <p:nvPr/>
          </p:nvSpPr>
          <p:spPr>
            <a:xfrm>
              <a:off x="6679190" y="2966640"/>
              <a:ext cx="38803" cy="65563"/>
            </a:xfrm>
            <a:custGeom>
              <a:avLst/>
              <a:gdLst/>
              <a:ahLst/>
              <a:cxnLst/>
              <a:rect l="l" t="t" r="r" b="b"/>
              <a:pathLst>
                <a:path w="1368" h="2311" extrusionOk="0">
                  <a:moveTo>
                    <a:pt x="426" y="61"/>
                  </a:moveTo>
                  <a:cubicBezTo>
                    <a:pt x="365" y="30"/>
                    <a:pt x="304" y="0"/>
                    <a:pt x="243" y="0"/>
                  </a:cubicBezTo>
                  <a:cubicBezTo>
                    <a:pt x="182" y="0"/>
                    <a:pt x="152" y="0"/>
                    <a:pt x="152" y="61"/>
                  </a:cubicBezTo>
                  <a:cubicBezTo>
                    <a:pt x="152" y="122"/>
                    <a:pt x="213" y="182"/>
                    <a:pt x="182" y="243"/>
                  </a:cubicBezTo>
                  <a:cubicBezTo>
                    <a:pt x="91" y="486"/>
                    <a:pt x="31" y="760"/>
                    <a:pt x="0" y="1003"/>
                  </a:cubicBezTo>
                  <a:cubicBezTo>
                    <a:pt x="0" y="1368"/>
                    <a:pt x="61" y="1733"/>
                    <a:pt x="182" y="2067"/>
                  </a:cubicBezTo>
                  <a:cubicBezTo>
                    <a:pt x="274" y="2219"/>
                    <a:pt x="426" y="2310"/>
                    <a:pt x="578" y="2280"/>
                  </a:cubicBezTo>
                  <a:cubicBezTo>
                    <a:pt x="1064" y="2249"/>
                    <a:pt x="1368" y="1763"/>
                    <a:pt x="1216" y="1307"/>
                  </a:cubicBezTo>
                  <a:cubicBezTo>
                    <a:pt x="1034" y="821"/>
                    <a:pt x="760" y="426"/>
                    <a:pt x="426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94;p88"/>
            <p:cNvSpPr/>
            <p:nvPr/>
          </p:nvSpPr>
          <p:spPr>
            <a:xfrm>
              <a:off x="4367713" y="1241971"/>
              <a:ext cx="39683" cy="54357"/>
            </a:xfrm>
            <a:custGeom>
              <a:avLst/>
              <a:gdLst/>
              <a:ahLst/>
              <a:cxnLst/>
              <a:rect l="l" t="t" r="r" b="b"/>
              <a:pathLst>
                <a:path w="1399" h="1916" extrusionOk="0">
                  <a:moveTo>
                    <a:pt x="61" y="1673"/>
                  </a:moveTo>
                  <a:cubicBezTo>
                    <a:pt x="61" y="1764"/>
                    <a:pt x="152" y="1825"/>
                    <a:pt x="243" y="1855"/>
                  </a:cubicBezTo>
                  <a:cubicBezTo>
                    <a:pt x="487" y="1916"/>
                    <a:pt x="730" y="1916"/>
                    <a:pt x="973" y="1885"/>
                  </a:cubicBezTo>
                  <a:cubicBezTo>
                    <a:pt x="1034" y="1855"/>
                    <a:pt x="1094" y="1825"/>
                    <a:pt x="1125" y="1764"/>
                  </a:cubicBezTo>
                  <a:cubicBezTo>
                    <a:pt x="1186" y="1642"/>
                    <a:pt x="1186" y="1521"/>
                    <a:pt x="1277" y="1429"/>
                  </a:cubicBezTo>
                  <a:lnTo>
                    <a:pt x="1277" y="1429"/>
                  </a:lnTo>
                  <a:cubicBezTo>
                    <a:pt x="1277" y="1399"/>
                    <a:pt x="1277" y="1399"/>
                    <a:pt x="1277" y="1369"/>
                  </a:cubicBezTo>
                  <a:lnTo>
                    <a:pt x="1277" y="1369"/>
                  </a:lnTo>
                  <a:cubicBezTo>
                    <a:pt x="1398" y="1247"/>
                    <a:pt x="1398" y="1034"/>
                    <a:pt x="1277" y="882"/>
                  </a:cubicBezTo>
                  <a:cubicBezTo>
                    <a:pt x="1155" y="700"/>
                    <a:pt x="1034" y="487"/>
                    <a:pt x="973" y="274"/>
                  </a:cubicBezTo>
                  <a:cubicBezTo>
                    <a:pt x="942" y="214"/>
                    <a:pt x="882" y="153"/>
                    <a:pt x="851" y="92"/>
                  </a:cubicBezTo>
                  <a:cubicBezTo>
                    <a:pt x="791" y="31"/>
                    <a:pt x="639" y="1"/>
                    <a:pt x="547" y="62"/>
                  </a:cubicBezTo>
                  <a:cubicBezTo>
                    <a:pt x="274" y="274"/>
                    <a:pt x="122" y="609"/>
                    <a:pt x="122" y="943"/>
                  </a:cubicBezTo>
                  <a:cubicBezTo>
                    <a:pt x="122" y="1065"/>
                    <a:pt x="61" y="1217"/>
                    <a:pt x="0" y="1308"/>
                  </a:cubicBezTo>
                  <a:cubicBezTo>
                    <a:pt x="0" y="1429"/>
                    <a:pt x="0" y="1551"/>
                    <a:pt x="61" y="167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95;p88"/>
            <p:cNvSpPr/>
            <p:nvPr/>
          </p:nvSpPr>
          <p:spPr>
            <a:xfrm>
              <a:off x="5868750" y="1270426"/>
              <a:ext cx="43994" cy="53506"/>
            </a:xfrm>
            <a:custGeom>
              <a:avLst/>
              <a:gdLst/>
              <a:ahLst/>
              <a:cxnLst/>
              <a:rect l="l" t="t" r="r" b="b"/>
              <a:pathLst>
                <a:path w="1551" h="1886" extrusionOk="0">
                  <a:moveTo>
                    <a:pt x="243" y="822"/>
                  </a:moveTo>
                  <a:cubicBezTo>
                    <a:pt x="61" y="822"/>
                    <a:pt x="0" y="974"/>
                    <a:pt x="0" y="1126"/>
                  </a:cubicBezTo>
                  <a:cubicBezTo>
                    <a:pt x="183" y="1156"/>
                    <a:pt x="183" y="1156"/>
                    <a:pt x="152" y="1308"/>
                  </a:cubicBezTo>
                  <a:cubicBezTo>
                    <a:pt x="152" y="1369"/>
                    <a:pt x="122" y="1430"/>
                    <a:pt x="122" y="1521"/>
                  </a:cubicBezTo>
                  <a:cubicBezTo>
                    <a:pt x="122" y="1673"/>
                    <a:pt x="243" y="1825"/>
                    <a:pt x="395" y="1825"/>
                  </a:cubicBezTo>
                  <a:cubicBezTo>
                    <a:pt x="486" y="1825"/>
                    <a:pt x="547" y="1855"/>
                    <a:pt x="608" y="1885"/>
                  </a:cubicBezTo>
                  <a:cubicBezTo>
                    <a:pt x="699" y="1885"/>
                    <a:pt x="790" y="1825"/>
                    <a:pt x="821" y="1764"/>
                  </a:cubicBezTo>
                  <a:cubicBezTo>
                    <a:pt x="912" y="1673"/>
                    <a:pt x="942" y="1581"/>
                    <a:pt x="973" y="1460"/>
                  </a:cubicBezTo>
                  <a:cubicBezTo>
                    <a:pt x="973" y="1369"/>
                    <a:pt x="1003" y="1278"/>
                    <a:pt x="1064" y="1217"/>
                  </a:cubicBezTo>
                  <a:cubicBezTo>
                    <a:pt x="1246" y="1095"/>
                    <a:pt x="1277" y="852"/>
                    <a:pt x="1459" y="730"/>
                  </a:cubicBezTo>
                  <a:cubicBezTo>
                    <a:pt x="1550" y="639"/>
                    <a:pt x="1550" y="518"/>
                    <a:pt x="1490" y="426"/>
                  </a:cubicBezTo>
                  <a:cubicBezTo>
                    <a:pt x="1368" y="305"/>
                    <a:pt x="1277" y="183"/>
                    <a:pt x="1186" y="31"/>
                  </a:cubicBezTo>
                  <a:cubicBezTo>
                    <a:pt x="1155" y="31"/>
                    <a:pt x="1094" y="1"/>
                    <a:pt x="1064" y="31"/>
                  </a:cubicBezTo>
                  <a:cubicBezTo>
                    <a:pt x="851" y="62"/>
                    <a:pt x="790" y="123"/>
                    <a:pt x="790" y="335"/>
                  </a:cubicBezTo>
                  <a:cubicBezTo>
                    <a:pt x="790" y="487"/>
                    <a:pt x="699" y="639"/>
                    <a:pt x="547" y="730"/>
                  </a:cubicBezTo>
                  <a:lnTo>
                    <a:pt x="547" y="730"/>
                  </a:lnTo>
                  <a:lnTo>
                    <a:pt x="547" y="730"/>
                  </a:lnTo>
                  <a:cubicBezTo>
                    <a:pt x="456" y="791"/>
                    <a:pt x="365" y="822"/>
                    <a:pt x="243" y="8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96;p88"/>
            <p:cNvSpPr/>
            <p:nvPr/>
          </p:nvSpPr>
          <p:spPr>
            <a:xfrm>
              <a:off x="7302535" y="2688954"/>
              <a:ext cx="28478" cy="65563"/>
            </a:xfrm>
            <a:custGeom>
              <a:avLst/>
              <a:gdLst/>
              <a:ahLst/>
              <a:cxnLst/>
              <a:rect l="l" t="t" r="r" b="b"/>
              <a:pathLst>
                <a:path w="1004" h="2311" extrusionOk="0">
                  <a:moveTo>
                    <a:pt x="760" y="31"/>
                  </a:moveTo>
                  <a:cubicBezTo>
                    <a:pt x="730" y="1"/>
                    <a:pt x="669" y="1"/>
                    <a:pt x="639" y="31"/>
                  </a:cubicBezTo>
                  <a:cubicBezTo>
                    <a:pt x="517" y="92"/>
                    <a:pt x="426" y="213"/>
                    <a:pt x="335" y="305"/>
                  </a:cubicBezTo>
                  <a:cubicBezTo>
                    <a:pt x="274" y="457"/>
                    <a:pt x="213" y="609"/>
                    <a:pt x="152" y="730"/>
                  </a:cubicBezTo>
                  <a:cubicBezTo>
                    <a:pt x="61" y="913"/>
                    <a:pt x="31" y="1064"/>
                    <a:pt x="31" y="1247"/>
                  </a:cubicBezTo>
                  <a:cubicBezTo>
                    <a:pt x="0" y="1551"/>
                    <a:pt x="122" y="1855"/>
                    <a:pt x="335" y="2068"/>
                  </a:cubicBezTo>
                  <a:cubicBezTo>
                    <a:pt x="426" y="2128"/>
                    <a:pt x="487" y="2189"/>
                    <a:pt x="517" y="2250"/>
                  </a:cubicBezTo>
                  <a:cubicBezTo>
                    <a:pt x="578" y="2311"/>
                    <a:pt x="608" y="2250"/>
                    <a:pt x="639" y="2220"/>
                  </a:cubicBezTo>
                  <a:cubicBezTo>
                    <a:pt x="639" y="2098"/>
                    <a:pt x="669" y="2007"/>
                    <a:pt x="730" y="1885"/>
                  </a:cubicBezTo>
                  <a:cubicBezTo>
                    <a:pt x="851" y="1642"/>
                    <a:pt x="942" y="1338"/>
                    <a:pt x="942" y="1034"/>
                  </a:cubicBezTo>
                  <a:cubicBezTo>
                    <a:pt x="942" y="821"/>
                    <a:pt x="973" y="578"/>
                    <a:pt x="1003" y="365"/>
                  </a:cubicBezTo>
                  <a:cubicBezTo>
                    <a:pt x="1003" y="213"/>
                    <a:pt x="912" y="61"/>
                    <a:pt x="760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97;p88"/>
            <p:cNvSpPr/>
            <p:nvPr/>
          </p:nvSpPr>
          <p:spPr>
            <a:xfrm>
              <a:off x="5934273" y="1223019"/>
              <a:ext cx="43115" cy="59520"/>
            </a:xfrm>
            <a:custGeom>
              <a:avLst/>
              <a:gdLst/>
              <a:ahLst/>
              <a:cxnLst/>
              <a:rect l="l" t="t" r="r" b="b"/>
              <a:pathLst>
                <a:path w="1520" h="2098" extrusionOk="0">
                  <a:moveTo>
                    <a:pt x="304" y="1490"/>
                  </a:moveTo>
                  <a:cubicBezTo>
                    <a:pt x="335" y="1520"/>
                    <a:pt x="365" y="1550"/>
                    <a:pt x="395" y="1581"/>
                  </a:cubicBezTo>
                  <a:lnTo>
                    <a:pt x="426" y="1581"/>
                  </a:lnTo>
                  <a:lnTo>
                    <a:pt x="426" y="1611"/>
                  </a:lnTo>
                  <a:lnTo>
                    <a:pt x="395" y="1611"/>
                  </a:lnTo>
                  <a:lnTo>
                    <a:pt x="395" y="1611"/>
                  </a:lnTo>
                  <a:cubicBezTo>
                    <a:pt x="304" y="1611"/>
                    <a:pt x="243" y="1642"/>
                    <a:pt x="152" y="1672"/>
                  </a:cubicBezTo>
                  <a:cubicBezTo>
                    <a:pt x="122" y="1702"/>
                    <a:pt x="91" y="1733"/>
                    <a:pt x="91" y="1794"/>
                  </a:cubicBezTo>
                  <a:cubicBezTo>
                    <a:pt x="91" y="1824"/>
                    <a:pt x="122" y="1854"/>
                    <a:pt x="152" y="1885"/>
                  </a:cubicBezTo>
                  <a:cubicBezTo>
                    <a:pt x="335" y="2006"/>
                    <a:pt x="547" y="1945"/>
                    <a:pt x="730" y="2067"/>
                  </a:cubicBezTo>
                  <a:cubicBezTo>
                    <a:pt x="760" y="2097"/>
                    <a:pt x="851" y="2067"/>
                    <a:pt x="912" y="2067"/>
                  </a:cubicBezTo>
                  <a:cubicBezTo>
                    <a:pt x="973" y="2067"/>
                    <a:pt x="1034" y="2037"/>
                    <a:pt x="1034" y="2006"/>
                  </a:cubicBezTo>
                  <a:cubicBezTo>
                    <a:pt x="1094" y="1794"/>
                    <a:pt x="1277" y="1702"/>
                    <a:pt x="1429" y="1581"/>
                  </a:cubicBezTo>
                  <a:cubicBezTo>
                    <a:pt x="1520" y="1490"/>
                    <a:pt x="1520" y="1398"/>
                    <a:pt x="1429" y="1277"/>
                  </a:cubicBezTo>
                  <a:cubicBezTo>
                    <a:pt x="1398" y="1246"/>
                    <a:pt x="1398" y="1246"/>
                    <a:pt x="1368" y="1246"/>
                  </a:cubicBezTo>
                  <a:lnTo>
                    <a:pt x="1368" y="1246"/>
                  </a:lnTo>
                  <a:lnTo>
                    <a:pt x="1368" y="1246"/>
                  </a:lnTo>
                  <a:lnTo>
                    <a:pt x="1368" y="1246"/>
                  </a:lnTo>
                  <a:cubicBezTo>
                    <a:pt x="1338" y="1246"/>
                    <a:pt x="1277" y="1246"/>
                    <a:pt x="1246" y="1246"/>
                  </a:cubicBezTo>
                  <a:lnTo>
                    <a:pt x="1246" y="1246"/>
                  </a:lnTo>
                  <a:lnTo>
                    <a:pt x="1246" y="1246"/>
                  </a:lnTo>
                  <a:lnTo>
                    <a:pt x="1246" y="1246"/>
                  </a:lnTo>
                  <a:cubicBezTo>
                    <a:pt x="1155" y="1216"/>
                    <a:pt x="1064" y="1155"/>
                    <a:pt x="1003" y="1125"/>
                  </a:cubicBezTo>
                  <a:cubicBezTo>
                    <a:pt x="973" y="1094"/>
                    <a:pt x="912" y="1034"/>
                    <a:pt x="942" y="1003"/>
                  </a:cubicBezTo>
                  <a:cubicBezTo>
                    <a:pt x="1003" y="730"/>
                    <a:pt x="760" y="486"/>
                    <a:pt x="882" y="213"/>
                  </a:cubicBezTo>
                  <a:cubicBezTo>
                    <a:pt x="882" y="213"/>
                    <a:pt x="851" y="152"/>
                    <a:pt x="821" y="122"/>
                  </a:cubicBezTo>
                  <a:cubicBezTo>
                    <a:pt x="639" y="0"/>
                    <a:pt x="426" y="91"/>
                    <a:pt x="426" y="274"/>
                  </a:cubicBezTo>
                  <a:cubicBezTo>
                    <a:pt x="426" y="517"/>
                    <a:pt x="365" y="730"/>
                    <a:pt x="274" y="942"/>
                  </a:cubicBezTo>
                  <a:cubicBezTo>
                    <a:pt x="213" y="1003"/>
                    <a:pt x="274" y="1064"/>
                    <a:pt x="335" y="1094"/>
                  </a:cubicBezTo>
                  <a:cubicBezTo>
                    <a:pt x="395" y="1125"/>
                    <a:pt x="365" y="1125"/>
                    <a:pt x="395" y="1125"/>
                  </a:cubicBezTo>
                  <a:cubicBezTo>
                    <a:pt x="395" y="1155"/>
                    <a:pt x="365" y="1186"/>
                    <a:pt x="304" y="1186"/>
                  </a:cubicBezTo>
                  <a:cubicBezTo>
                    <a:pt x="243" y="1216"/>
                    <a:pt x="31" y="1186"/>
                    <a:pt x="31" y="1307"/>
                  </a:cubicBezTo>
                  <a:cubicBezTo>
                    <a:pt x="0" y="1459"/>
                    <a:pt x="183" y="1429"/>
                    <a:pt x="304" y="1490"/>
                  </a:cubicBezTo>
                  <a:close/>
                  <a:moveTo>
                    <a:pt x="821" y="1307"/>
                  </a:moveTo>
                  <a:lnTo>
                    <a:pt x="851" y="1307"/>
                  </a:lnTo>
                  <a:lnTo>
                    <a:pt x="791" y="1307"/>
                  </a:lnTo>
                  <a:lnTo>
                    <a:pt x="791" y="1277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98;p88"/>
            <p:cNvSpPr/>
            <p:nvPr/>
          </p:nvSpPr>
          <p:spPr>
            <a:xfrm>
              <a:off x="4301311" y="1392899"/>
              <a:ext cx="37981" cy="44002"/>
            </a:xfrm>
            <a:custGeom>
              <a:avLst/>
              <a:gdLst/>
              <a:ahLst/>
              <a:cxnLst/>
              <a:rect l="l" t="t" r="r" b="b"/>
              <a:pathLst>
                <a:path w="1339" h="1551" extrusionOk="0">
                  <a:moveTo>
                    <a:pt x="122" y="578"/>
                  </a:moveTo>
                  <a:cubicBezTo>
                    <a:pt x="1" y="669"/>
                    <a:pt x="1" y="882"/>
                    <a:pt x="122" y="973"/>
                  </a:cubicBezTo>
                  <a:cubicBezTo>
                    <a:pt x="274" y="1155"/>
                    <a:pt x="457" y="1277"/>
                    <a:pt x="639" y="1429"/>
                  </a:cubicBezTo>
                  <a:cubicBezTo>
                    <a:pt x="669" y="1459"/>
                    <a:pt x="700" y="1459"/>
                    <a:pt x="761" y="1489"/>
                  </a:cubicBezTo>
                  <a:cubicBezTo>
                    <a:pt x="882" y="1550"/>
                    <a:pt x="1034" y="1489"/>
                    <a:pt x="1095" y="1368"/>
                  </a:cubicBezTo>
                  <a:cubicBezTo>
                    <a:pt x="1156" y="1186"/>
                    <a:pt x="1217" y="1034"/>
                    <a:pt x="1277" y="851"/>
                  </a:cubicBezTo>
                  <a:cubicBezTo>
                    <a:pt x="1308" y="760"/>
                    <a:pt x="1308" y="669"/>
                    <a:pt x="1338" y="578"/>
                  </a:cubicBezTo>
                  <a:cubicBezTo>
                    <a:pt x="1338" y="395"/>
                    <a:pt x="1247" y="243"/>
                    <a:pt x="1125" y="122"/>
                  </a:cubicBezTo>
                  <a:cubicBezTo>
                    <a:pt x="1034" y="30"/>
                    <a:pt x="913" y="0"/>
                    <a:pt x="791" y="30"/>
                  </a:cubicBezTo>
                  <a:lnTo>
                    <a:pt x="609" y="30"/>
                  </a:lnTo>
                  <a:cubicBezTo>
                    <a:pt x="487" y="243"/>
                    <a:pt x="305" y="395"/>
                    <a:pt x="122" y="57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99;p88"/>
            <p:cNvSpPr/>
            <p:nvPr/>
          </p:nvSpPr>
          <p:spPr>
            <a:xfrm>
              <a:off x="4317706" y="1393750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000;p88"/>
            <p:cNvSpPr/>
            <p:nvPr/>
          </p:nvSpPr>
          <p:spPr>
            <a:xfrm>
              <a:off x="7058541" y="1218707"/>
              <a:ext cx="58659" cy="25022"/>
            </a:xfrm>
            <a:custGeom>
              <a:avLst/>
              <a:gdLst/>
              <a:ahLst/>
              <a:cxnLst/>
              <a:rect l="l" t="t" r="r" b="b"/>
              <a:pathLst>
                <a:path w="2068" h="882" extrusionOk="0">
                  <a:moveTo>
                    <a:pt x="335" y="608"/>
                  </a:moveTo>
                  <a:cubicBezTo>
                    <a:pt x="669" y="760"/>
                    <a:pt x="1003" y="821"/>
                    <a:pt x="1368" y="882"/>
                  </a:cubicBezTo>
                  <a:cubicBezTo>
                    <a:pt x="1459" y="851"/>
                    <a:pt x="1550" y="851"/>
                    <a:pt x="1642" y="821"/>
                  </a:cubicBezTo>
                  <a:cubicBezTo>
                    <a:pt x="1824" y="790"/>
                    <a:pt x="1976" y="669"/>
                    <a:pt x="2037" y="487"/>
                  </a:cubicBezTo>
                  <a:cubicBezTo>
                    <a:pt x="2067" y="426"/>
                    <a:pt x="2067" y="365"/>
                    <a:pt x="2037" y="304"/>
                  </a:cubicBezTo>
                  <a:cubicBezTo>
                    <a:pt x="1946" y="91"/>
                    <a:pt x="1763" y="0"/>
                    <a:pt x="1550" y="0"/>
                  </a:cubicBezTo>
                  <a:cubicBezTo>
                    <a:pt x="1398" y="0"/>
                    <a:pt x="1246" y="61"/>
                    <a:pt x="1094" y="61"/>
                  </a:cubicBezTo>
                  <a:cubicBezTo>
                    <a:pt x="912" y="61"/>
                    <a:pt x="730" y="61"/>
                    <a:pt x="547" y="31"/>
                  </a:cubicBezTo>
                  <a:cubicBezTo>
                    <a:pt x="517" y="31"/>
                    <a:pt x="456" y="61"/>
                    <a:pt x="426" y="61"/>
                  </a:cubicBezTo>
                  <a:cubicBezTo>
                    <a:pt x="335" y="122"/>
                    <a:pt x="213" y="152"/>
                    <a:pt x="91" y="122"/>
                  </a:cubicBezTo>
                  <a:cubicBezTo>
                    <a:pt x="31" y="122"/>
                    <a:pt x="0" y="213"/>
                    <a:pt x="31" y="274"/>
                  </a:cubicBezTo>
                  <a:cubicBezTo>
                    <a:pt x="91" y="426"/>
                    <a:pt x="213" y="547"/>
                    <a:pt x="335" y="6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001;p88"/>
            <p:cNvSpPr/>
            <p:nvPr/>
          </p:nvSpPr>
          <p:spPr>
            <a:xfrm>
              <a:off x="7781021" y="3202905"/>
              <a:ext cx="68161" cy="38839"/>
            </a:xfrm>
            <a:custGeom>
              <a:avLst/>
              <a:gdLst/>
              <a:ahLst/>
              <a:cxnLst/>
              <a:rect l="l" t="t" r="r" b="b"/>
              <a:pathLst>
                <a:path w="2403" h="1369" extrusionOk="0">
                  <a:moveTo>
                    <a:pt x="2189" y="61"/>
                  </a:moveTo>
                  <a:cubicBezTo>
                    <a:pt x="2037" y="0"/>
                    <a:pt x="1855" y="92"/>
                    <a:pt x="1825" y="274"/>
                  </a:cubicBezTo>
                  <a:cubicBezTo>
                    <a:pt x="1764" y="487"/>
                    <a:pt x="1581" y="639"/>
                    <a:pt x="1369" y="730"/>
                  </a:cubicBezTo>
                  <a:cubicBezTo>
                    <a:pt x="1247" y="760"/>
                    <a:pt x="1095" y="730"/>
                    <a:pt x="1034" y="639"/>
                  </a:cubicBezTo>
                  <a:lnTo>
                    <a:pt x="1034" y="608"/>
                  </a:lnTo>
                  <a:lnTo>
                    <a:pt x="1034" y="608"/>
                  </a:lnTo>
                  <a:lnTo>
                    <a:pt x="1034" y="608"/>
                  </a:lnTo>
                  <a:cubicBezTo>
                    <a:pt x="822" y="669"/>
                    <a:pt x="578" y="730"/>
                    <a:pt x="366" y="730"/>
                  </a:cubicBezTo>
                  <a:cubicBezTo>
                    <a:pt x="305" y="700"/>
                    <a:pt x="274" y="700"/>
                    <a:pt x="214" y="730"/>
                  </a:cubicBezTo>
                  <a:cubicBezTo>
                    <a:pt x="183" y="730"/>
                    <a:pt x="153" y="730"/>
                    <a:pt x="92" y="730"/>
                  </a:cubicBezTo>
                  <a:cubicBezTo>
                    <a:pt x="62" y="760"/>
                    <a:pt x="31" y="791"/>
                    <a:pt x="1" y="821"/>
                  </a:cubicBezTo>
                  <a:cubicBezTo>
                    <a:pt x="1" y="882"/>
                    <a:pt x="1" y="912"/>
                    <a:pt x="31" y="943"/>
                  </a:cubicBezTo>
                  <a:cubicBezTo>
                    <a:pt x="426" y="1247"/>
                    <a:pt x="943" y="1368"/>
                    <a:pt x="1429" y="1247"/>
                  </a:cubicBezTo>
                  <a:cubicBezTo>
                    <a:pt x="1460" y="1247"/>
                    <a:pt x="1521" y="1216"/>
                    <a:pt x="1551" y="1186"/>
                  </a:cubicBezTo>
                  <a:cubicBezTo>
                    <a:pt x="1733" y="1095"/>
                    <a:pt x="1885" y="882"/>
                    <a:pt x="2098" y="821"/>
                  </a:cubicBezTo>
                  <a:cubicBezTo>
                    <a:pt x="2129" y="791"/>
                    <a:pt x="2159" y="760"/>
                    <a:pt x="2159" y="700"/>
                  </a:cubicBezTo>
                  <a:cubicBezTo>
                    <a:pt x="2159" y="548"/>
                    <a:pt x="2280" y="487"/>
                    <a:pt x="2341" y="365"/>
                  </a:cubicBezTo>
                  <a:cubicBezTo>
                    <a:pt x="2402" y="244"/>
                    <a:pt x="2341" y="92"/>
                    <a:pt x="2189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002;p88"/>
            <p:cNvSpPr/>
            <p:nvPr/>
          </p:nvSpPr>
          <p:spPr>
            <a:xfrm>
              <a:off x="4213380" y="1200579"/>
              <a:ext cx="44845" cy="32796"/>
            </a:xfrm>
            <a:custGeom>
              <a:avLst/>
              <a:gdLst/>
              <a:ahLst/>
              <a:cxnLst/>
              <a:rect l="l" t="t" r="r" b="b"/>
              <a:pathLst>
                <a:path w="1581" h="1156" extrusionOk="0">
                  <a:moveTo>
                    <a:pt x="517" y="730"/>
                  </a:moveTo>
                  <a:cubicBezTo>
                    <a:pt x="699" y="730"/>
                    <a:pt x="760" y="913"/>
                    <a:pt x="882" y="974"/>
                  </a:cubicBezTo>
                  <a:cubicBezTo>
                    <a:pt x="1155" y="1156"/>
                    <a:pt x="1490" y="1004"/>
                    <a:pt x="1551" y="700"/>
                  </a:cubicBezTo>
                  <a:cubicBezTo>
                    <a:pt x="1551" y="609"/>
                    <a:pt x="1581" y="518"/>
                    <a:pt x="1581" y="426"/>
                  </a:cubicBezTo>
                  <a:cubicBezTo>
                    <a:pt x="1581" y="396"/>
                    <a:pt x="1581" y="366"/>
                    <a:pt x="1581" y="366"/>
                  </a:cubicBezTo>
                  <a:cubicBezTo>
                    <a:pt x="1581" y="122"/>
                    <a:pt x="1490" y="1"/>
                    <a:pt x="1277" y="31"/>
                  </a:cubicBezTo>
                  <a:cubicBezTo>
                    <a:pt x="1064" y="92"/>
                    <a:pt x="882" y="92"/>
                    <a:pt x="669" y="92"/>
                  </a:cubicBezTo>
                  <a:cubicBezTo>
                    <a:pt x="517" y="92"/>
                    <a:pt x="365" y="122"/>
                    <a:pt x="213" y="153"/>
                  </a:cubicBezTo>
                  <a:cubicBezTo>
                    <a:pt x="152" y="153"/>
                    <a:pt x="92" y="183"/>
                    <a:pt x="31" y="244"/>
                  </a:cubicBezTo>
                  <a:cubicBezTo>
                    <a:pt x="0" y="274"/>
                    <a:pt x="0" y="305"/>
                    <a:pt x="0" y="366"/>
                  </a:cubicBezTo>
                  <a:cubicBezTo>
                    <a:pt x="0" y="396"/>
                    <a:pt x="31" y="457"/>
                    <a:pt x="61" y="457"/>
                  </a:cubicBezTo>
                  <a:cubicBezTo>
                    <a:pt x="244" y="487"/>
                    <a:pt x="396" y="578"/>
                    <a:pt x="517" y="7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003;p88"/>
            <p:cNvSpPr/>
            <p:nvPr/>
          </p:nvSpPr>
          <p:spPr>
            <a:xfrm>
              <a:off x="7044727" y="1311818"/>
              <a:ext cx="46604" cy="31094"/>
            </a:xfrm>
            <a:custGeom>
              <a:avLst/>
              <a:gdLst/>
              <a:ahLst/>
              <a:cxnLst/>
              <a:rect l="l" t="t" r="r" b="b"/>
              <a:pathLst>
                <a:path w="1643" h="1096" extrusionOk="0">
                  <a:moveTo>
                    <a:pt x="31" y="1065"/>
                  </a:moveTo>
                  <a:cubicBezTo>
                    <a:pt x="31" y="1065"/>
                    <a:pt x="92" y="1095"/>
                    <a:pt x="92" y="1065"/>
                  </a:cubicBezTo>
                  <a:cubicBezTo>
                    <a:pt x="274" y="943"/>
                    <a:pt x="487" y="882"/>
                    <a:pt x="730" y="913"/>
                  </a:cubicBezTo>
                  <a:cubicBezTo>
                    <a:pt x="974" y="882"/>
                    <a:pt x="1217" y="882"/>
                    <a:pt x="1460" y="822"/>
                  </a:cubicBezTo>
                  <a:cubicBezTo>
                    <a:pt x="1581" y="791"/>
                    <a:pt x="1642" y="670"/>
                    <a:pt x="1551" y="578"/>
                  </a:cubicBezTo>
                  <a:cubicBezTo>
                    <a:pt x="1460" y="366"/>
                    <a:pt x="1278" y="214"/>
                    <a:pt x="1065" y="122"/>
                  </a:cubicBezTo>
                  <a:cubicBezTo>
                    <a:pt x="943" y="92"/>
                    <a:pt x="852" y="62"/>
                    <a:pt x="730" y="31"/>
                  </a:cubicBezTo>
                  <a:cubicBezTo>
                    <a:pt x="639" y="1"/>
                    <a:pt x="518" y="1"/>
                    <a:pt x="396" y="1"/>
                  </a:cubicBezTo>
                  <a:cubicBezTo>
                    <a:pt x="305" y="31"/>
                    <a:pt x="183" y="92"/>
                    <a:pt x="153" y="214"/>
                  </a:cubicBezTo>
                  <a:cubicBezTo>
                    <a:pt x="122" y="335"/>
                    <a:pt x="92" y="487"/>
                    <a:pt x="62" y="761"/>
                  </a:cubicBezTo>
                  <a:cubicBezTo>
                    <a:pt x="62" y="761"/>
                    <a:pt x="31" y="882"/>
                    <a:pt x="1" y="1004"/>
                  </a:cubicBezTo>
                  <a:cubicBezTo>
                    <a:pt x="1" y="1034"/>
                    <a:pt x="1" y="1065"/>
                    <a:pt x="31" y="10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004;p88"/>
            <p:cNvSpPr/>
            <p:nvPr/>
          </p:nvSpPr>
          <p:spPr>
            <a:xfrm>
              <a:off x="7129226" y="2788136"/>
              <a:ext cx="37981" cy="34498"/>
            </a:xfrm>
            <a:custGeom>
              <a:avLst/>
              <a:gdLst/>
              <a:ahLst/>
              <a:cxnLst/>
              <a:rect l="l" t="t" r="r" b="b"/>
              <a:pathLst>
                <a:path w="1339" h="1216" extrusionOk="0">
                  <a:moveTo>
                    <a:pt x="1338" y="274"/>
                  </a:moveTo>
                  <a:cubicBezTo>
                    <a:pt x="1338" y="213"/>
                    <a:pt x="1308" y="152"/>
                    <a:pt x="1247" y="122"/>
                  </a:cubicBezTo>
                  <a:cubicBezTo>
                    <a:pt x="1186" y="61"/>
                    <a:pt x="1125" y="31"/>
                    <a:pt x="1034" y="31"/>
                  </a:cubicBezTo>
                  <a:lnTo>
                    <a:pt x="943" y="31"/>
                  </a:lnTo>
                  <a:cubicBezTo>
                    <a:pt x="609" y="0"/>
                    <a:pt x="305" y="152"/>
                    <a:pt x="122" y="395"/>
                  </a:cubicBezTo>
                  <a:cubicBezTo>
                    <a:pt x="92" y="426"/>
                    <a:pt x="61" y="486"/>
                    <a:pt x="61" y="517"/>
                  </a:cubicBezTo>
                  <a:cubicBezTo>
                    <a:pt x="1" y="790"/>
                    <a:pt x="122" y="1034"/>
                    <a:pt x="365" y="1125"/>
                  </a:cubicBezTo>
                  <a:cubicBezTo>
                    <a:pt x="639" y="1216"/>
                    <a:pt x="913" y="1094"/>
                    <a:pt x="1095" y="882"/>
                  </a:cubicBezTo>
                  <a:cubicBezTo>
                    <a:pt x="1216" y="699"/>
                    <a:pt x="1308" y="486"/>
                    <a:pt x="1338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005;p88"/>
            <p:cNvSpPr/>
            <p:nvPr/>
          </p:nvSpPr>
          <p:spPr>
            <a:xfrm>
              <a:off x="5524742" y="2413028"/>
              <a:ext cx="23288" cy="50896"/>
            </a:xfrm>
            <a:custGeom>
              <a:avLst/>
              <a:gdLst/>
              <a:ahLst/>
              <a:cxnLst/>
              <a:rect l="l" t="t" r="r" b="b"/>
              <a:pathLst>
                <a:path w="821" h="1794" extrusionOk="0">
                  <a:moveTo>
                    <a:pt x="0" y="517"/>
                  </a:moveTo>
                  <a:cubicBezTo>
                    <a:pt x="91" y="760"/>
                    <a:pt x="122" y="1034"/>
                    <a:pt x="91" y="1307"/>
                  </a:cubicBezTo>
                  <a:cubicBezTo>
                    <a:pt x="91" y="1702"/>
                    <a:pt x="304" y="1793"/>
                    <a:pt x="669" y="1581"/>
                  </a:cubicBezTo>
                  <a:cubicBezTo>
                    <a:pt x="760" y="1520"/>
                    <a:pt x="821" y="1459"/>
                    <a:pt x="821" y="1368"/>
                  </a:cubicBezTo>
                  <a:lnTo>
                    <a:pt x="821" y="942"/>
                  </a:lnTo>
                  <a:lnTo>
                    <a:pt x="821" y="942"/>
                  </a:lnTo>
                  <a:lnTo>
                    <a:pt x="821" y="699"/>
                  </a:lnTo>
                  <a:cubicBezTo>
                    <a:pt x="821" y="608"/>
                    <a:pt x="821" y="547"/>
                    <a:pt x="821" y="486"/>
                  </a:cubicBezTo>
                  <a:cubicBezTo>
                    <a:pt x="791" y="274"/>
                    <a:pt x="578" y="0"/>
                    <a:pt x="304" y="182"/>
                  </a:cubicBezTo>
                  <a:cubicBezTo>
                    <a:pt x="213" y="243"/>
                    <a:pt x="152" y="274"/>
                    <a:pt x="61" y="334"/>
                  </a:cubicBezTo>
                  <a:cubicBezTo>
                    <a:pt x="0" y="365"/>
                    <a:pt x="0" y="456"/>
                    <a:pt x="0" y="51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006;p88"/>
            <p:cNvSpPr/>
            <p:nvPr/>
          </p:nvSpPr>
          <p:spPr>
            <a:xfrm>
              <a:off x="4415111" y="1706785"/>
              <a:ext cx="37101" cy="35377"/>
            </a:xfrm>
            <a:custGeom>
              <a:avLst/>
              <a:gdLst/>
              <a:ahLst/>
              <a:cxnLst/>
              <a:rect l="l" t="t" r="r" b="b"/>
              <a:pathLst>
                <a:path w="1308" h="1247" extrusionOk="0">
                  <a:moveTo>
                    <a:pt x="92" y="760"/>
                  </a:moveTo>
                  <a:cubicBezTo>
                    <a:pt x="92" y="790"/>
                    <a:pt x="92" y="790"/>
                    <a:pt x="92" y="821"/>
                  </a:cubicBezTo>
                  <a:cubicBezTo>
                    <a:pt x="1" y="1003"/>
                    <a:pt x="153" y="1216"/>
                    <a:pt x="366" y="1216"/>
                  </a:cubicBezTo>
                  <a:cubicBezTo>
                    <a:pt x="700" y="1246"/>
                    <a:pt x="1034" y="1034"/>
                    <a:pt x="1186" y="730"/>
                  </a:cubicBezTo>
                  <a:cubicBezTo>
                    <a:pt x="1217" y="608"/>
                    <a:pt x="1247" y="517"/>
                    <a:pt x="1308" y="395"/>
                  </a:cubicBezTo>
                  <a:cubicBezTo>
                    <a:pt x="1308" y="304"/>
                    <a:pt x="1278" y="182"/>
                    <a:pt x="1156" y="122"/>
                  </a:cubicBezTo>
                  <a:cubicBezTo>
                    <a:pt x="1004" y="0"/>
                    <a:pt x="822" y="0"/>
                    <a:pt x="670" y="122"/>
                  </a:cubicBezTo>
                  <a:cubicBezTo>
                    <a:pt x="396" y="274"/>
                    <a:pt x="214" y="486"/>
                    <a:pt x="92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007;p88"/>
            <p:cNvSpPr/>
            <p:nvPr/>
          </p:nvSpPr>
          <p:spPr>
            <a:xfrm>
              <a:off x="3485710" y="1997379"/>
              <a:ext cx="22437" cy="56939"/>
            </a:xfrm>
            <a:custGeom>
              <a:avLst/>
              <a:gdLst/>
              <a:ahLst/>
              <a:cxnLst/>
              <a:rect l="l" t="t" r="r" b="b"/>
              <a:pathLst>
                <a:path w="791" h="2007" extrusionOk="0">
                  <a:moveTo>
                    <a:pt x="365" y="31"/>
                  </a:moveTo>
                  <a:cubicBezTo>
                    <a:pt x="274" y="0"/>
                    <a:pt x="183" y="31"/>
                    <a:pt x="122" y="92"/>
                  </a:cubicBezTo>
                  <a:cubicBezTo>
                    <a:pt x="61" y="183"/>
                    <a:pt x="0" y="304"/>
                    <a:pt x="0" y="426"/>
                  </a:cubicBezTo>
                  <a:cubicBezTo>
                    <a:pt x="0" y="548"/>
                    <a:pt x="31" y="669"/>
                    <a:pt x="31" y="821"/>
                  </a:cubicBezTo>
                  <a:lnTo>
                    <a:pt x="31" y="821"/>
                  </a:lnTo>
                  <a:cubicBezTo>
                    <a:pt x="61" y="912"/>
                    <a:pt x="61" y="1034"/>
                    <a:pt x="61" y="1155"/>
                  </a:cubicBezTo>
                  <a:cubicBezTo>
                    <a:pt x="61" y="1429"/>
                    <a:pt x="152" y="1672"/>
                    <a:pt x="274" y="1915"/>
                  </a:cubicBezTo>
                  <a:cubicBezTo>
                    <a:pt x="304" y="1946"/>
                    <a:pt x="335" y="1976"/>
                    <a:pt x="396" y="1976"/>
                  </a:cubicBezTo>
                  <a:cubicBezTo>
                    <a:pt x="396" y="2007"/>
                    <a:pt x="426" y="2007"/>
                    <a:pt x="456" y="1976"/>
                  </a:cubicBezTo>
                  <a:cubicBezTo>
                    <a:pt x="456" y="1976"/>
                    <a:pt x="487" y="1946"/>
                    <a:pt x="487" y="1946"/>
                  </a:cubicBezTo>
                  <a:cubicBezTo>
                    <a:pt x="396" y="1581"/>
                    <a:pt x="426" y="1216"/>
                    <a:pt x="578" y="882"/>
                  </a:cubicBezTo>
                  <a:cubicBezTo>
                    <a:pt x="639" y="699"/>
                    <a:pt x="730" y="517"/>
                    <a:pt x="791" y="304"/>
                  </a:cubicBezTo>
                  <a:cubicBezTo>
                    <a:pt x="791" y="274"/>
                    <a:pt x="760" y="213"/>
                    <a:pt x="730" y="183"/>
                  </a:cubicBezTo>
                  <a:cubicBezTo>
                    <a:pt x="608" y="122"/>
                    <a:pt x="487" y="61"/>
                    <a:pt x="365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008;p88"/>
            <p:cNvSpPr/>
            <p:nvPr/>
          </p:nvSpPr>
          <p:spPr>
            <a:xfrm>
              <a:off x="7375801" y="3273603"/>
              <a:ext cx="58659" cy="33675"/>
            </a:xfrm>
            <a:custGeom>
              <a:avLst/>
              <a:gdLst/>
              <a:ahLst/>
              <a:cxnLst/>
              <a:rect l="l" t="t" r="r" b="b"/>
              <a:pathLst>
                <a:path w="2068" h="1187" extrusionOk="0">
                  <a:moveTo>
                    <a:pt x="183" y="1156"/>
                  </a:moveTo>
                  <a:cubicBezTo>
                    <a:pt x="426" y="1125"/>
                    <a:pt x="670" y="1004"/>
                    <a:pt x="852" y="822"/>
                  </a:cubicBezTo>
                  <a:cubicBezTo>
                    <a:pt x="1034" y="639"/>
                    <a:pt x="1277" y="487"/>
                    <a:pt x="1551" y="457"/>
                  </a:cubicBezTo>
                  <a:cubicBezTo>
                    <a:pt x="1673" y="426"/>
                    <a:pt x="1764" y="396"/>
                    <a:pt x="1885" y="335"/>
                  </a:cubicBezTo>
                  <a:cubicBezTo>
                    <a:pt x="1946" y="274"/>
                    <a:pt x="2037" y="244"/>
                    <a:pt x="2068" y="153"/>
                  </a:cubicBezTo>
                  <a:cubicBezTo>
                    <a:pt x="2068" y="31"/>
                    <a:pt x="1977" y="31"/>
                    <a:pt x="1825" y="31"/>
                  </a:cubicBezTo>
                  <a:cubicBezTo>
                    <a:pt x="1460" y="1"/>
                    <a:pt x="1095" y="92"/>
                    <a:pt x="791" y="274"/>
                  </a:cubicBezTo>
                  <a:cubicBezTo>
                    <a:pt x="700" y="335"/>
                    <a:pt x="578" y="335"/>
                    <a:pt x="487" y="396"/>
                  </a:cubicBezTo>
                  <a:cubicBezTo>
                    <a:pt x="366" y="457"/>
                    <a:pt x="274" y="518"/>
                    <a:pt x="214" y="609"/>
                  </a:cubicBezTo>
                  <a:cubicBezTo>
                    <a:pt x="92" y="761"/>
                    <a:pt x="1" y="943"/>
                    <a:pt x="1" y="1156"/>
                  </a:cubicBezTo>
                  <a:cubicBezTo>
                    <a:pt x="62" y="1156"/>
                    <a:pt x="122" y="1186"/>
                    <a:pt x="183" y="115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009;p88"/>
            <p:cNvSpPr/>
            <p:nvPr/>
          </p:nvSpPr>
          <p:spPr>
            <a:xfrm>
              <a:off x="4365132" y="1301491"/>
              <a:ext cx="38803" cy="23292"/>
            </a:xfrm>
            <a:custGeom>
              <a:avLst/>
              <a:gdLst/>
              <a:ahLst/>
              <a:cxnLst/>
              <a:rect l="l" t="t" r="r" b="b"/>
              <a:pathLst>
                <a:path w="1368" h="821" extrusionOk="0">
                  <a:moveTo>
                    <a:pt x="1033" y="821"/>
                  </a:moveTo>
                  <a:cubicBezTo>
                    <a:pt x="1155" y="790"/>
                    <a:pt x="1246" y="760"/>
                    <a:pt x="1337" y="669"/>
                  </a:cubicBezTo>
                  <a:cubicBezTo>
                    <a:pt x="1368" y="608"/>
                    <a:pt x="1368" y="547"/>
                    <a:pt x="1337" y="486"/>
                  </a:cubicBezTo>
                  <a:cubicBezTo>
                    <a:pt x="1094" y="213"/>
                    <a:pt x="760" y="61"/>
                    <a:pt x="395" y="0"/>
                  </a:cubicBezTo>
                  <a:cubicBezTo>
                    <a:pt x="243" y="0"/>
                    <a:pt x="91" y="91"/>
                    <a:pt x="30" y="243"/>
                  </a:cubicBezTo>
                  <a:cubicBezTo>
                    <a:pt x="0" y="304"/>
                    <a:pt x="0" y="426"/>
                    <a:pt x="91" y="486"/>
                  </a:cubicBezTo>
                  <a:cubicBezTo>
                    <a:pt x="334" y="638"/>
                    <a:pt x="638" y="760"/>
                    <a:pt x="942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010;p88"/>
            <p:cNvSpPr/>
            <p:nvPr/>
          </p:nvSpPr>
          <p:spPr>
            <a:xfrm>
              <a:off x="7392196" y="2918326"/>
              <a:ext cx="21586" cy="43151"/>
            </a:xfrm>
            <a:custGeom>
              <a:avLst/>
              <a:gdLst/>
              <a:ahLst/>
              <a:cxnLst/>
              <a:rect l="l" t="t" r="r" b="b"/>
              <a:pathLst>
                <a:path w="761" h="1521" extrusionOk="0">
                  <a:moveTo>
                    <a:pt x="152" y="62"/>
                  </a:moveTo>
                  <a:cubicBezTo>
                    <a:pt x="61" y="92"/>
                    <a:pt x="0" y="183"/>
                    <a:pt x="31" y="274"/>
                  </a:cubicBezTo>
                  <a:lnTo>
                    <a:pt x="152" y="578"/>
                  </a:lnTo>
                  <a:lnTo>
                    <a:pt x="152" y="578"/>
                  </a:lnTo>
                  <a:lnTo>
                    <a:pt x="152" y="578"/>
                  </a:lnTo>
                  <a:lnTo>
                    <a:pt x="152" y="609"/>
                  </a:lnTo>
                  <a:cubicBezTo>
                    <a:pt x="183" y="609"/>
                    <a:pt x="213" y="639"/>
                    <a:pt x="244" y="670"/>
                  </a:cubicBezTo>
                  <a:cubicBezTo>
                    <a:pt x="244" y="670"/>
                    <a:pt x="244" y="700"/>
                    <a:pt x="244" y="730"/>
                  </a:cubicBezTo>
                  <a:cubicBezTo>
                    <a:pt x="213" y="761"/>
                    <a:pt x="183" y="761"/>
                    <a:pt x="152" y="700"/>
                  </a:cubicBezTo>
                  <a:cubicBezTo>
                    <a:pt x="152" y="670"/>
                    <a:pt x="152" y="639"/>
                    <a:pt x="152" y="609"/>
                  </a:cubicBezTo>
                  <a:lnTo>
                    <a:pt x="152" y="609"/>
                  </a:lnTo>
                  <a:cubicBezTo>
                    <a:pt x="152" y="609"/>
                    <a:pt x="152" y="639"/>
                    <a:pt x="122" y="639"/>
                  </a:cubicBezTo>
                  <a:cubicBezTo>
                    <a:pt x="0" y="791"/>
                    <a:pt x="0" y="974"/>
                    <a:pt x="92" y="1156"/>
                  </a:cubicBezTo>
                  <a:cubicBezTo>
                    <a:pt x="183" y="1247"/>
                    <a:pt x="244" y="1369"/>
                    <a:pt x="335" y="1490"/>
                  </a:cubicBezTo>
                  <a:cubicBezTo>
                    <a:pt x="365" y="1521"/>
                    <a:pt x="396" y="1521"/>
                    <a:pt x="426" y="1521"/>
                  </a:cubicBezTo>
                  <a:cubicBezTo>
                    <a:pt x="517" y="1521"/>
                    <a:pt x="547" y="1460"/>
                    <a:pt x="547" y="1399"/>
                  </a:cubicBezTo>
                  <a:cubicBezTo>
                    <a:pt x="517" y="1308"/>
                    <a:pt x="517" y="1247"/>
                    <a:pt x="487" y="1186"/>
                  </a:cubicBezTo>
                  <a:cubicBezTo>
                    <a:pt x="487" y="1156"/>
                    <a:pt x="487" y="1065"/>
                    <a:pt x="517" y="1065"/>
                  </a:cubicBezTo>
                  <a:cubicBezTo>
                    <a:pt x="760" y="1004"/>
                    <a:pt x="760" y="822"/>
                    <a:pt x="730" y="639"/>
                  </a:cubicBezTo>
                  <a:cubicBezTo>
                    <a:pt x="699" y="518"/>
                    <a:pt x="669" y="366"/>
                    <a:pt x="608" y="244"/>
                  </a:cubicBezTo>
                  <a:cubicBezTo>
                    <a:pt x="517" y="92"/>
                    <a:pt x="335" y="1"/>
                    <a:pt x="15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011;p88"/>
            <p:cNvSpPr/>
            <p:nvPr/>
          </p:nvSpPr>
          <p:spPr>
            <a:xfrm>
              <a:off x="5990294" y="1253205"/>
              <a:ext cx="25897" cy="32796"/>
            </a:xfrm>
            <a:custGeom>
              <a:avLst/>
              <a:gdLst/>
              <a:ahLst/>
              <a:cxnLst/>
              <a:rect l="l" t="t" r="r" b="b"/>
              <a:pathLst>
                <a:path w="913" h="1156" extrusionOk="0">
                  <a:moveTo>
                    <a:pt x="366" y="122"/>
                  </a:moveTo>
                  <a:lnTo>
                    <a:pt x="366" y="122"/>
                  </a:lnTo>
                  <a:cubicBezTo>
                    <a:pt x="275" y="152"/>
                    <a:pt x="183" y="182"/>
                    <a:pt x="123" y="243"/>
                  </a:cubicBezTo>
                  <a:cubicBezTo>
                    <a:pt x="31" y="274"/>
                    <a:pt x="31" y="304"/>
                    <a:pt x="31" y="334"/>
                  </a:cubicBezTo>
                  <a:cubicBezTo>
                    <a:pt x="1" y="547"/>
                    <a:pt x="1" y="730"/>
                    <a:pt x="92" y="942"/>
                  </a:cubicBezTo>
                  <a:cubicBezTo>
                    <a:pt x="123" y="1003"/>
                    <a:pt x="214" y="1094"/>
                    <a:pt x="275" y="1094"/>
                  </a:cubicBezTo>
                  <a:cubicBezTo>
                    <a:pt x="487" y="1155"/>
                    <a:pt x="700" y="1094"/>
                    <a:pt x="852" y="973"/>
                  </a:cubicBezTo>
                  <a:cubicBezTo>
                    <a:pt x="882" y="912"/>
                    <a:pt x="913" y="851"/>
                    <a:pt x="882" y="790"/>
                  </a:cubicBezTo>
                  <a:lnTo>
                    <a:pt x="852" y="730"/>
                  </a:lnTo>
                  <a:cubicBezTo>
                    <a:pt x="822" y="699"/>
                    <a:pt x="791" y="638"/>
                    <a:pt x="761" y="608"/>
                  </a:cubicBezTo>
                  <a:cubicBezTo>
                    <a:pt x="700" y="517"/>
                    <a:pt x="700" y="517"/>
                    <a:pt x="791" y="395"/>
                  </a:cubicBezTo>
                  <a:cubicBezTo>
                    <a:pt x="882" y="274"/>
                    <a:pt x="913" y="182"/>
                    <a:pt x="852" y="91"/>
                  </a:cubicBezTo>
                  <a:cubicBezTo>
                    <a:pt x="761" y="0"/>
                    <a:pt x="639" y="0"/>
                    <a:pt x="548" y="61"/>
                  </a:cubicBezTo>
                  <a:cubicBezTo>
                    <a:pt x="487" y="91"/>
                    <a:pt x="426" y="91"/>
                    <a:pt x="366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012;p88"/>
            <p:cNvSpPr/>
            <p:nvPr/>
          </p:nvSpPr>
          <p:spPr>
            <a:xfrm>
              <a:off x="5842882" y="1279930"/>
              <a:ext cx="40534" cy="28483"/>
            </a:xfrm>
            <a:custGeom>
              <a:avLst/>
              <a:gdLst/>
              <a:ahLst/>
              <a:cxnLst/>
              <a:rect l="l" t="t" r="r" b="b"/>
              <a:pathLst>
                <a:path w="1429" h="1004" extrusionOk="0">
                  <a:moveTo>
                    <a:pt x="213" y="882"/>
                  </a:moveTo>
                  <a:cubicBezTo>
                    <a:pt x="395" y="912"/>
                    <a:pt x="578" y="943"/>
                    <a:pt x="730" y="973"/>
                  </a:cubicBezTo>
                  <a:cubicBezTo>
                    <a:pt x="912" y="1003"/>
                    <a:pt x="851" y="882"/>
                    <a:pt x="882" y="791"/>
                  </a:cubicBezTo>
                  <a:cubicBezTo>
                    <a:pt x="912" y="730"/>
                    <a:pt x="851" y="730"/>
                    <a:pt x="821" y="730"/>
                  </a:cubicBezTo>
                  <a:cubicBezTo>
                    <a:pt x="760" y="608"/>
                    <a:pt x="760" y="487"/>
                    <a:pt x="821" y="426"/>
                  </a:cubicBezTo>
                  <a:cubicBezTo>
                    <a:pt x="912" y="335"/>
                    <a:pt x="1034" y="304"/>
                    <a:pt x="1125" y="365"/>
                  </a:cubicBezTo>
                  <a:cubicBezTo>
                    <a:pt x="1216" y="426"/>
                    <a:pt x="1338" y="426"/>
                    <a:pt x="1429" y="395"/>
                  </a:cubicBezTo>
                  <a:cubicBezTo>
                    <a:pt x="1429" y="365"/>
                    <a:pt x="1429" y="304"/>
                    <a:pt x="1398" y="274"/>
                  </a:cubicBezTo>
                  <a:cubicBezTo>
                    <a:pt x="1247" y="122"/>
                    <a:pt x="1064" y="31"/>
                    <a:pt x="882" y="0"/>
                  </a:cubicBezTo>
                  <a:cubicBezTo>
                    <a:pt x="791" y="0"/>
                    <a:pt x="699" y="0"/>
                    <a:pt x="608" y="31"/>
                  </a:cubicBezTo>
                  <a:cubicBezTo>
                    <a:pt x="395" y="152"/>
                    <a:pt x="213" y="335"/>
                    <a:pt x="91" y="547"/>
                  </a:cubicBezTo>
                  <a:cubicBezTo>
                    <a:pt x="0" y="669"/>
                    <a:pt x="61" y="821"/>
                    <a:pt x="213" y="8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013;p88"/>
            <p:cNvSpPr/>
            <p:nvPr/>
          </p:nvSpPr>
          <p:spPr>
            <a:xfrm>
              <a:off x="5867871" y="1302342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014;p88"/>
            <p:cNvSpPr/>
            <p:nvPr/>
          </p:nvSpPr>
          <p:spPr>
            <a:xfrm>
              <a:off x="5960142" y="1284242"/>
              <a:ext cx="31060" cy="25902"/>
            </a:xfrm>
            <a:custGeom>
              <a:avLst/>
              <a:gdLst/>
              <a:ahLst/>
              <a:cxnLst/>
              <a:rect l="l" t="t" r="r" b="b"/>
              <a:pathLst>
                <a:path w="1095" h="913" extrusionOk="0">
                  <a:moveTo>
                    <a:pt x="61" y="304"/>
                  </a:moveTo>
                  <a:cubicBezTo>
                    <a:pt x="30" y="304"/>
                    <a:pt x="0" y="365"/>
                    <a:pt x="0" y="395"/>
                  </a:cubicBezTo>
                  <a:cubicBezTo>
                    <a:pt x="0" y="547"/>
                    <a:pt x="61" y="730"/>
                    <a:pt x="182" y="821"/>
                  </a:cubicBezTo>
                  <a:cubicBezTo>
                    <a:pt x="243" y="882"/>
                    <a:pt x="334" y="912"/>
                    <a:pt x="426" y="882"/>
                  </a:cubicBezTo>
                  <a:cubicBezTo>
                    <a:pt x="517" y="851"/>
                    <a:pt x="578" y="791"/>
                    <a:pt x="669" y="760"/>
                  </a:cubicBezTo>
                  <a:cubicBezTo>
                    <a:pt x="790" y="760"/>
                    <a:pt x="882" y="669"/>
                    <a:pt x="912" y="578"/>
                  </a:cubicBezTo>
                  <a:cubicBezTo>
                    <a:pt x="942" y="487"/>
                    <a:pt x="973" y="426"/>
                    <a:pt x="1003" y="365"/>
                  </a:cubicBezTo>
                  <a:cubicBezTo>
                    <a:pt x="1094" y="213"/>
                    <a:pt x="1064" y="152"/>
                    <a:pt x="942" y="122"/>
                  </a:cubicBezTo>
                  <a:cubicBezTo>
                    <a:pt x="882" y="61"/>
                    <a:pt x="790" y="31"/>
                    <a:pt x="699" y="0"/>
                  </a:cubicBezTo>
                  <a:lnTo>
                    <a:pt x="578" y="0"/>
                  </a:lnTo>
                  <a:cubicBezTo>
                    <a:pt x="456" y="152"/>
                    <a:pt x="274" y="243"/>
                    <a:pt x="61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015;p88"/>
            <p:cNvSpPr/>
            <p:nvPr/>
          </p:nvSpPr>
          <p:spPr>
            <a:xfrm>
              <a:off x="6010149" y="1220409"/>
              <a:ext cx="25018" cy="33675"/>
            </a:xfrm>
            <a:custGeom>
              <a:avLst/>
              <a:gdLst/>
              <a:ahLst/>
              <a:cxnLst/>
              <a:rect l="l" t="t" r="r" b="b"/>
              <a:pathLst>
                <a:path w="882" h="1187" extrusionOk="0">
                  <a:moveTo>
                    <a:pt x="426" y="1186"/>
                  </a:moveTo>
                  <a:cubicBezTo>
                    <a:pt x="486" y="1186"/>
                    <a:pt x="517" y="1186"/>
                    <a:pt x="547" y="1156"/>
                  </a:cubicBezTo>
                  <a:cubicBezTo>
                    <a:pt x="638" y="1034"/>
                    <a:pt x="669" y="822"/>
                    <a:pt x="851" y="730"/>
                  </a:cubicBezTo>
                  <a:cubicBezTo>
                    <a:pt x="851" y="700"/>
                    <a:pt x="882" y="639"/>
                    <a:pt x="882" y="609"/>
                  </a:cubicBezTo>
                  <a:cubicBezTo>
                    <a:pt x="760" y="396"/>
                    <a:pt x="669" y="214"/>
                    <a:pt x="547" y="31"/>
                  </a:cubicBezTo>
                  <a:cubicBezTo>
                    <a:pt x="486" y="1"/>
                    <a:pt x="395" y="1"/>
                    <a:pt x="334" y="31"/>
                  </a:cubicBezTo>
                  <a:cubicBezTo>
                    <a:pt x="243" y="153"/>
                    <a:pt x="182" y="244"/>
                    <a:pt x="91" y="366"/>
                  </a:cubicBezTo>
                  <a:cubicBezTo>
                    <a:pt x="91" y="396"/>
                    <a:pt x="61" y="457"/>
                    <a:pt x="61" y="518"/>
                  </a:cubicBezTo>
                  <a:cubicBezTo>
                    <a:pt x="0" y="822"/>
                    <a:pt x="152" y="1095"/>
                    <a:pt x="426" y="118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016;p88"/>
            <p:cNvSpPr/>
            <p:nvPr/>
          </p:nvSpPr>
          <p:spPr>
            <a:xfrm>
              <a:off x="7452556" y="3177883"/>
              <a:ext cx="47426" cy="19887"/>
            </a:xfrm>
            <a:custGeom>
              <a:avLst/>
              <a:gdLst/>
              <a:ahLst/>
              <a:cxnLst/>
              <a:rect l="l" t="t" r="r" b="b"/>
              <a:pathLst>
                <a:path w="1672" h="701" extrusionOk="0">
                  <a:moveTo>
                    <a:pt x="182" y="548"/>
                  </a:moveTo>
                  <a:cubicBezTo>
                    <a:pt x="608" y="426"/>
                    <a:pt x="1064" y="457"/>
                    <a:pt x="1459" y="670"/>
                  </a:cubicBezTo>
                  <a:cubicBezTo>
                    <a:pt x="1459" y="670"/>
                    <a:pt x="1489" y="670"/>
                    <a:pt x="1520" y="670"/>
                  </a:cubicBezTo>
                  <a:cubicBezTo>
                    <a:pt x="1550" y="700"/>
                    <a:pt x="1641" y="639"/>
                    <a:pt x="1672" y="548"/>
                  </a:cubicBezTo>
                  <a:cubicBezTo>
                    <a:pt x="1641" y="487"/>
                    <a:pt x="1641" y="426"/>
                    <a:pt x="1611" y="396"/>
                  </a:cubicBezTo>
                  <a:cubicBezTo>
                    <a:pt x="1581" y="335"/>
                    <a:pt x="1520" y="305"/>
                    <a:pt x="1459" y="274"/>
                  </a:cubicBezTo>
                  <a:cubicBezTo>
                    <a:pt x="1094" y="62"/>
                    <a:pt x="669" y="1"/>
                    <a:pt x="274" y="123"/>
                  </a:cubicBezTo>
                  <a:cubicBezTo>
                    <a:pt x="152" y="123"/>
                    <a:pt x="61" y="214"/>
                    <a:pt x="30" y="335"/>
                  </a:cubicBezTo>
                  <a:cubicBezTo>
                    <a:pt x="0" y="457"/>
                    <a:pt x="91" y="578"/>
                    <a:pt x="182" y="54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017;p88"/>
            <p:cNvSpPr/>
            <p:nvPr/>
          </p:nvSpPr>
          <p:spPr>
            <a:xfrm>
              <a:off x="8011229" y="3493499"/>
              <a:ext cx="38832" cy="40569"/>
            </a:xfrm>
            <a:custGeom>
              <a:avLst/>
              <a:gdLst/>
              <a:ahLst/>
              <a:cxnLst/>
              <a:rect l="l" t="t" r="r" b="b"/>
              <a:pathLst>
                <a:path w="1369" h="1430" extrusionOk="0">
                  <a:moveTo>
                    <a:pt x="1156" y="1429"/>
                  </a:moveTo>
                  <a:cubicBezTo>
                    <a:pt x="1216" y="1429"/>
                    <a:pt x="1277" y="1429"/>
                    <a:pt x="1338" y="1429"/>
                  </a:cubicBezTo>
                  <a:cubicBezTo>
                    <a:pt x="1338" y="1429"/>
                    <a:pt x="1338" y="1399"/>
                    <a:pt x="1368" y="1369"/>
                  </a:cubicBezTo>
                  <a:cubicBezTo>
                    <a:pt x="1338" y="1338"/>
                    <a:pt x="1338" y="1308"/>
                    <a:pt x="1307" y="1247"/>
                  </a:cubicBezTo>
                  <a:lnTo>
                    <a:pt x="548" y="396"/>
                  </a:lnTo>
                  <a:cubicBezTo>
                    <a:pt x="456" y="274"/>
                    <a:pt x="365" y="183"/>
                    <a:pt x="274" y="92"/>
                  </a:cubicBezTo>
                  <a:cubicBezTo>
                    <a:pt x="244" y="62"/>
                    <a:pt x="183" y="31"/>
                    <a:pt x="152" y="31"/>
                  </a:cubicBezTo>
                  <a:cubicBezTo>
                    <a:pt x="122" y="1"/>
                    <a:pt x="61" y="1"/>
                    <a:pt x="31" y="31"/>
                  </a:cubicBezTo>
                  <a:cubicBezTo>
                    <a:pt x="0" y="62"/>
                    <a:pt x="0" y="92"/>
                    <a:pt x="0" y="153"/>
                  </a:cubicBezTo>
                  <a:cubicBezTo>
                    <a:pt x="92" y="426"/>
                    <a:pt x="244" y="669"/>
                    <a:pt x="456" y="882"/>
                  </a:cubicBezTo>
                  <a:cubicBezTo>
                    <a:pt x="639" y="1095"/>
                    <a:pt x="882" y="1308"/>
                    <a:pt x="1156" y="142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018;p88"/>
            <p:cNvSpPr/>
            <p:nvPr/>
          </p:nvSpPr>
          <p:spPr>
            <a:xfrm>
              <a:off x="7256839" y="3266709"/>
              <a:ext cx="52617" cy="17277"/>
            </a:xfrm>
            <a:custGeom>
              <a:avLst/>
              <a:gdLst/>
              <a:ahLst/>
              <a:cxnLst/>
              <a:rect l="l" t="t" r="r" b="b"/>
              <a:pathLst>
                <a:path w="1855" h="609" extrusionOk="0">
                  <a:moveTo>
                    <a:pt x="1155" y="31"/>
                  </a:moveTo>
                  <a:cubicBezTo>
                    <a:pt x="1125" y="31"/>
                    <a:pt x="1094" y="92"/>
                    <a:pt x="1064" y="122"/>
                  </a:cubicBezTo>
                  <a:cubicBezTo>
                    <a:pt x="1034" y="153"/>
                    <a:pt x="1003" y="183"/>
                    <a:pt x="1003" y="213"/>
                  </a:cubicBezTo>
                  <a:cubicBezTo>
                    <a:pt x="760" y="92"/>
                    <a:pt x="517" y="213"/>
                    <a:pt x="274" y="153"/>
                  </a:cubicBezTo>
                  <a:cubicBezTo>
                    <a:pt x="183" y="122"/>
                    <a:pt x="91" y="183"/>
                    <a:pt x="61" y="274"/>
                  </a:cubicBezTo>
                  <a:cubicBezTo>
                    <a:pt x="0" y="335"/>
                    <a:pt x="31" y="426"/>
                    <a:pt x="91" y="426"/>
                  </a:cubicBezTo>
                  <a:lnTo>
                    <a:pt x="456" y="548"/>
                  </a:lnTo>
                  <a:cubicBezTo>
                    <a:pt x="547" y="578"/>
                    <a:pt x="639" y="609"/>
                    <a:pt x="699" y="609"/>
                  </a:cubicBezTo>
                  <a:cubicBezTo>
                    <a:pt x="1064" y="578"/>
                    <a:pt x="1429" y="487"/>
                    <a:pt x="1794" y="396"/>
                  </a:cubicBezTo>
                  <a:cubicBezTo>
                    <a:pt x="1824" y="396"/>
                    <a:pt x="1854" y="335"/>
                    <a:pt x="1794" y="305"/>
                  </a:cubicBezTo>
                  <a:cubicBezTo>
                    <a:pt x="1642" y="92"/>
                    <a:pt x="1398" y="1"/>
                    <a:pt x="1155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019;p88"/>
            <p:cNvSpPr/>
            <p:nvPr/>
          </p:nvSpPr>
          <p:spPr>
            <a:xfrm>
              <a:off x="7318050" y="3268440"/>
              <a:ext cx="52617" cy="13816"/>
            </a:xfrm>
            <a:custGeom>
              <a:avLst/>
              <a:gdLst/>
              <a:ahLst/>
              <a:cxnLst/>
              <a:rect l="l" t="t" r="r" b="b"/>
              <a:pathLst>
                <a:path w="1855" h="487" extrusionOk="0">
                  <a:moveTo>
                    <a:pt x="1551" y="335"/>
                  </a:moveTo>
                  <a:cubicBezTo>
                    <a:pt x="1611" y="335"/>
                    <a:pt x="1672" y="304"/>
                    <a:pt x="1733" y="244"/>
                  </a:cubicBezTo>
                  <a:cubicBezTo>
                    <a:pt x="1763" y="213"/>
                    <a:pt x="1794" y="183"/>
                    <a:pt x="1824" y="152"/>
                  </a:cubicBezTo>
                  <a:cubicBezTo>
                    <a:pt x="1854" y="122"/>
                    <a:pt x="1824" y="61"/>
                    <a:pt x="1794" y="31"/>
                  </a:cubicBezTo>
                  <a:cubicBezTo>
                    <a:pt x="1794" y="31"/>
                    <a:pt x="1763" y="0"/>
                    <a:pt x="1733" y="0"/>
                  </a:cubicBezTo>
                  <a:cubicBezTo>
                    <a:pt x="1551" y="92"/>
                    <a:pt x="1338" y="122"/>
                    <a:pt x="1155" y="122"/>
                  </a:cubicBezTo>
                  <a:cubicBezTo>
                    <a:pt x="943" y="61"/>
                    <a:pt x="760" y="61"/>
                    <a:pt x="547" y="31"/>
                  </a:cubicBezTo>
                  <a:lnTo>
                    <a:pt x="487" y="31"/>
                  </a:lnTo>
                  <a:cubicBezTo>
                    <a:pt x="304" y="0"/>
                    <a:pt x="152" y="61"/>
                    <a:pt x="61" y="183"/>
                  </a:cubicBezTo>
                  <a:cubicBezTo>
                    <a:pt x="31" y="213"/>
                    <a:pt x="0" y="244"/>
                    <a:pt x="0" y="304"/>
                  </a:cubicBezTo>
                  <a:cubicBezTo>
                    <a:pt x="0" y="335"/>
                    <a:pt x="31" y="365"/>
                    <a:pt x="92" y="396"/>
                  </a:cubicBezTo>
                  <a:cubicBezTo>
                    <a:pt x="243" y="426"/>
                    <a:pt x="426" y="456"/>
                    <a:pt x="608" y="487"/>
                  </a:cubicBezTo>
                  <a:cubicBezTo>
                    <a:pt x="943" y="426"/>
                    <a:pt x="1247" y="396"/>
                    <a:pt x="1551" y="33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020;p88"/>
            <p:cNvSpPr/>
            <p:nvPr/>
          </p:nvSpPr>
          <p:spPr>
            <a:xfrm>
              <a:off x="6007539" y="1728318"/>
              <a:ext cx="25046" cy="26781"/>
            </a:xfrm>
            <a:custGeom>
              <a:avLst/>
              <a:gdLst/>
              <a:ahLst/>
              <a:cxnLst/>
              <a:rect l="l" t="t" r="r" b="b"/>
              <a:pathLst>
                <a:path w="883" h="944" extrusionOk="0">
                  <a:moveTo>
                    <a:pt x="62" y="214"/>
                  </a:moveTo>
                  <a:cubicBezTo>
                    <a:pt x="62" y="275"/>
                    <a:pt x="31" y="335"/>
                    <a:pt x="1" y="457"/>
                  </a:cubicBezTo>
                  <a:cubicBezTo>
                    <a:pt x="1" y="548"/>
                    <a:pt x="62" y="639"/>
                    <a:pt x="92" y="761"/>
                  </a:cubicBezTo>
                  <a:cubicBezTo>
                    <a:pt x="153" y="882"/>
                    <a:pt x="274" y="943"/>
                    <a:pt x="426" y="913"/>
                  </a:cubicBezTo>
                  <a:cubicBezTo>
                    <a:pt x="670" y="822"/>
                    <a:pt x="852" y="609"/>
                    <a:pt x="882" y="366"/>
                  </a:cubicBezTo>
                  <a:cubicBezTo>
                    <a:pt x="882" y="305"/>
                    <a:pt x="852" y="275"/>
                    <a:pt x="822" y="244"/>
                  </a:cubicBezTo>
                  <a:cubicBezTo>
                    <a:pt x="700" y="92"/>
                    <a:pt x="487" y="1"/>
                    <a:pt x="274" y="1"/>
                  </a:cubicBezTo>
                  <a:cubicBezTo>
                    <a:pt x="183" y="31"/>
                    <a:pt x="92" y="123"/>
                    <a:pt x="62" y="21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021;p88"/>
            <p:cNvSpPr/>
            <p:nvPr/>
          </p:nvSpPr>
          <p:spPr>
            <a:xfrm>
              <a:off x="4273741" y="1859415"/>
              <a:ext cx="31060" cy="18980"/>
            </a:xfrm>
            <a:custGeom>
              <a:avLst/>
              <a:gdLst/>
              <a:ahLst/>
              <a:cxnLst/>
              <a:rect l="l" t="t" r="r" b="b"/>
              <a:pathLst>
                <a:path w="1095" h="669" extrusionOk="0">
                  <a:moveTo>
                    <a:pt x="1094" y="213"/>
                  </a:moveTo>
                  <a:cubicBezTo>
                    <a:pt x="1094" y="182"/>
                    <a:pt x="1094" y="152"/>
                    <a:pt x="1094" y="91"/>
                  </a:cubicBezTo>
                  <a:cubicBezTo>
                    <a:pt x="1064" y="61"/>
                    <a:pt x="1034" y="30"/>
                    <a:pt x="1003" y="0"/>
                  </a:cubicBezTo>
                  <a:cubicBezTo>
                    <a:pt x="942" y="0"/>
                    <a:pt x="912" y="0"/>
                    <a:pt x="851" y="0"/>
                  </a:cubicBezTo>
                  <a:lnTo>
                    <a:pt x="517" y="0"/>
                  </a:lnTo>
                  <a:cubicBezTo>
                    <a:pt x="456" y="0"/>
                    <a:pt x="395" y="30"/>
                    <a:pt x="334" y="61"/>
                  </a:cubicBezTo>
                  <a:cubicBezTo>
                    <a:pt x="243" y="122"/>
                    <a:pt x="122" y="243"/>
                    <a:pt x="30" y="334"/>
                  </a:cubicBezTo>
                  <a:cubicBezTo>
                    <a:pt x="0" y="395"/>
                    <a:pt x="0" y="456"/>
                    <a:pt x="30" y="517"/>
                  </a:cubicBezTo>
                  <a:cubicBezTo>
                    <a:pt x="61" y="578"/>
                    <a:pt x="91" y="638"/>
                    <a:pt x="152" y="669"/>
                  </a:cubicBezTo>
                  <a:cubicBezTo>
                    <a:pt x="243" y="669"/>
                    <a:pt x="334" y="669"/>
                    <a:pt x="426" y="669"/>
                  </a:cubicBezTo>
                  <a:cubicBezTo>
                    <a:pt x="669" y="578"/>
                    <a:pt x="912" y="426"/>
                    <a:pt x="1094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022;p88"/>
            <p:cNvSpPr/>
            <p:nvPr/>
          </p:nvSpPr>
          <p:spPr>
            <a:xfrm>
              <a:off x="6697286" y="1393750"/>
              <a:ext cx="23316" cy="2332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274" y="760"/>
                  </a:moveTo>
                  <a:cubicBezTo>
                    <a:pt x="335" y="760"/>
                    <a:pt x="396" y="791"/>
                    <a:pt x="456" y="791"/>
                  </a:cubicBezTo>
                  <a:lnTo>
                    <a:pt x="517" y="791"/>
                  </a:lnTo>
                  <a:cubicBezTo>
                    <a:pt x="700" y="821"/>
                    <a:pt x="821" y="669"/>
                    <a:pt x="791" y="487"/>
                  </a:cubicBezTo>
                  <a:cubicBezTo>
                    <a:pt x="791" y="365"/>
                    <a:pt x="730" y="213"/>
                    <a:pt x="669" y="122"/>
                  </a:cubicBezTo>
                  <a:cubicBezTo>
                    <a:pt x="608" y="31"/>
                    <a:pt x="517" y="0"/>
                    <a:pt x="426" y="31"/>
                  </a:cubicBezTo>
                  <a:cubicBezTo>
                    <a:pt x="335" y="61"/>
                    <a:pt x="213" y="122"/>
                    <a:pt x="122" y="152"/>
                  </a:cubicBezTo>
                  <a:cubicBezTo>
                    <a:pt x="31" y="213"/>
                    <a:pt x="0" y="304"/>
                    <a:pt x="31" y="396"/>
                  </a:cubicBezTo>
                  <a:cubicBezTo>
                    <a:pt x="31" y="396"/>
                    <a:pt x="31" y="426"/>
                    <a:pt x="31" y="456"/>
                  </a:cubicBezTo>
                  <a:cubicBezTo>
                    <a:pt x="31" y="639"/>
                    <a:pt x="122" y="700"/>
                    <a:pt x="274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023;p88"/>
            <p:cNvSpPr/>
            <p:nvPr/>
          </p:nvSpPr>
          <p:spPr>
            <a:xfrm>
              <a:off x="4470309" y="2210381"/>
              <a:ext cx="34520" cy="22441"/>
            </a:xfrm>
            <a:custGeom>
              <a:avLst/>
              <a:gdLst/>
              <a:ahLst/>
              <a:cxnLst/>
              <a:rect l="l" t="t" r="r" b="b"/>
              <a:pathLst>
                <a:path w="1217" h="791" extrusionOk="0">
                  <a:moveTo>
                    <a:pt x="122" y="0"/>
                  </a:moveTo>
                  <a:cubicBezTo>
                    <a:pt x="122" y="0"/>
                    <a:pt x="61" y="0"/>
                    <a:pt x="31" y="30"/>
                  </a:cubicBezTo>
                  <a:cubicBezTo>
                    <a:pt x="0" y="30"/>
                    <a:pt x="0" y="122"/>
                    <a:pt x="31" y="182"/>
                  </a:cubicBezTo>
                  <a:cubicBezTo>
                    <a:pt x="61" y="243"/>
                    <a:pt x="92" y="243"/>
                    <a:pt x="122" y="274"/>
                  </a:cubicBezTo>
                  <a:cubicBezTo>
                    <a:pt x="213" y="426"/>
                    <a:pt x="365" y="547"/>
                    <a:pt x="517" y="608"/>
                  </a:cubicBezTo>
                  <a:cubicBezTo>
                    <a:pt x="699" y="669"/>
                    <a:pt x="882" y="730"/>
                    <a:pt x="1034" y="760"/>
                  </a:cubicBezTo>
                  <a:cubicBezTo>
                    <a:pt x="1064" y="790"/>
                    <a:pt x="1095" y="790"/>
                    <a:pt x="1095" y="760"/>
                  </a:cubicBezTo>
                  <a:cubicBezTo>
                    <a:pt x="1155" y="760"/>
                    <a:pt x="1186" y="730"/>
                    <a:pt x="1186" y="699"/>
                  </a:cubicBezTo>
                  <a:cubicBezTo>
                    <a:pt x="1216" y="669"/>
                    <a:pt x="1216" y="638"/>
                    <a:pt x="1186" y="638"/>
                  </a:cubicBezTo>
                  <a:cubicBezTo>
                    <a:pt x="943" y="274"/>
                    <a:pt x="547" y="30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024;p88"/>
            <p:cNvSpPr/>
            <p:nvPr/>
          </p:nvSpPr>
          <p:spPr>
            <a:xfrm>
              <a:off x="5900633" y="2524266"/>
              <a:ext cx="31088" cy="18980"/>
            </a:xfrm>
            <a:custGeom>
              <a:avLst/>
              <a:gdLst/>
              <a:ahLst/>
              <a:cxnLst/>
              <a:rect l="l" t="t" r="r" b="b"/>
              <a:pathLst>
                <a:path w="1096" h="669" extrusionOk="0">
                  <a:moveTo>
                    <a:pt x="396" y="638"/>
                  </a:moveTo>
                  <a:cubicBezTo>
                    <a:pt x="548" y="608"/>
                    <a:pt x="669" y="547"/>
                    <a:pt x="791" y="486"/>
                  </a:cubicBezTo>
                  <a:cubicBezTo>
                    <a:pt x="973" y="395"/>
                    <a:pt x="1004" y="213"/>
                    <a:pt x="1095" y="61"/>
                  </a:cubicBezTo>
                  <a:cubicBezTo>
                    <a:pt x="1095" y="30"/>
                    <a:pt x="1034" y="0"/>
                    <a:pt x="1034" y="0"/>
                  </a:cubicBezTo>
                  <a:lnTo>
                    <a:pt x="487" y="91"/>
                  </a:lnTo>
                  <a:cubicBezTo>
                    <a:pt x="335" y="122"/>
                    <a:pt x="183" y="182"/>
                    <a:pt x="62" y="274"/>
                  </a:cubicBezTo>
                  <a:cubicBezTo>
                    <a:pt x="1" y="334"/>
                    <a:pt x="1" y="456"/>
                    <a:pt x="62" y="517"/>
                  </a:cubicBezTo>
                  <a:cubicBezTo>
                    <a:pt x="153" y="608"/>
                    <a:pt x="274" y="669"/>
                    <a:pt x="396" y="63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025;p88"/>
            <p:cNvSpPr/>
            <p:nvPr/>
          </p:nvSpPr>
          <p:spPr>
            <a:xfrm>
              <a:off x="4057317" y="1296299"/>
              <a:ext cx="33669" cy="22469"/>
            </a:xfrm>
            <a:custGeom>
              <a:avLst/>
              <a:gdLst/>
              <a:ahLst/>
              <a:cxnLst/>
              <a:rect l="l" t="t" r="r" b="b"/>
              <a:pathLst>
                <a:path w="1187" h="792" extrusionOk="0">
                  <a:moveTo>
                    <a:pt x="1186" y="62"/>
                  </a:moveTo>
                  <a:cubicBezTo>
                    <a:pt x="1186" y="62"/>
                    <a:pt x="1186" y="31"/>
                    <a:pt x="1186" y="31"/>
                  </a:cubicBezTo>
                  <a:cubicBezTo>
                    <a:pt x="1125" y="1"/>
                    <a:pt x="1095" y="1"/>
                    <a:pt x="1065" y="1"/>
                  </a:cubicBezTo>
                  <a:cubicBezTo>
                    <a:pt x="700" y="62"/>
                    <a:pt x="366" y="214"/>
                    <a:pt x="92" y="426"/>
                  </a:cubicBezTo>
                  <a:cubicBezTo>
                    <a:pt x="1" y="518"/>
                    <a:pt x="31" y="639"/>
                    <a:pt x="122" y="700"/>
                  </a:cubicBezTo>
                  <a:cubicBezTo>
                    <a:pt x="214" y="761"/>
                    <a:pt x="305" y="791"/>
                    <a:pt x="396" y="730"/>
                  </a:cubicBezTo>
                  <a:cubicBezTo>
                    <a:pt x="639" y="548"/>
                    <a:pt x="913" y="335"/>
                    <a:pt x="1186" y="122"/>
                  </a:cubicBezTo>
                  <a:cubicBezTo>
                    <a:pt x="1186" y="122"/>
                    <a:pt x="1186" y="92"/>
                    <a:pt x="1186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026;p88"/>
            <p:cNvSpPr/>
            <p:nvPr/>
          </p:nvSpPr>
          <p:spPr>
            <a:xfrm>
              <a:off x="5529054" y="2383693"/>
              <a:ext cx="16395" cy="27632"/>
            </a:xfrm>
            <a:custGeom>
              <a:avLst/>
              <a:gdLst/>
              <a:ahLst/>
              <a:cxnLst/>
              <a:rect l="l" t="t" r="r" b="b"/>
              <a:pathLst>
                <a:path w="578" h="974" extrusionOk="0">
                  <a:moveTo>
                    <a:pt x="426" y="943"/>
                  </a:moveTo>
                  <a:cubicBezTo>
                    <a:pt x="456" y="882"/>
                    <a:pt x="487" y="821"/>
                    <a:pt x="517" y="761"/>
                  </a:cubicBezTo>
                  <a:cubicBezTo>
                    <a:pt x="547" y="639"/>
                    <a:pt x="547" y="517"/>
                    <a:pt x="578" y="396"/>
                  </a:cubicBezTo>
                  <a:lnTo>
                    <a:pt x="578" y="213"/>
                  </a:lnTo>
                  <a:cubicBezTo>
                    <a:pt x="547" y="213"/>
                    <a:pt x="547" y="183"/>
                    <a:pt x="578" y="153"/>
                  </a:cubicBezTo>
                  <a:cubicBezTo>
                    <a:pt x="578" y="61"/>
                    <a:pt x="456" y="1"/>
                    <a:pt x="365" y="31"/>
                  </a:cubicBezTo>
                  <a:cubicBezTo>
                    <a:pt x="304" y="61"/>
                    <a:pt x="213" y="92"/>
                    <a:pt x="152" y="153"/>
                  </a:cubicBezTo>
                  <a:cubicBezTo>
                    <a:pt x="31" y="213"/>
                    <a:pt x="0" y="335"/>
                    <a:pt x="0" y="457"/>
                  </a:cubicBezTo>
                  <a:cubicBezTo>
                    <a:pt x="31" y="639"/>
                    <a:pt x="91" y="791"/>
                    <a:pt x="213" y="943"/>
                  </a:cubicBezTo>
                  <a:cubicBezTo>
                    <a:pt x="274" y="973"/>
                    <a:pt x="365" y="973"/>
                    <a:pt x="426" y="9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027;p88"/>
            <p:cNvSpPr/>
            <p:nvPr/>
          </p:nvSpPr>
          <p:spPr>
            <a:xfrm>
              <a:off x="7282708" y="2947660"/>
              <a:ext cx="37101" cy="39690"/>
            </a:xfrm>
            <a:custGeom>
              <a:avLst/>
              <a:gdLst/>
              <a:ahLst/>
              <a:cxnLst/>
              <a:rect l="l" t="t" r="r" b="b"/>
              <a:pathLst>
                <a:path w="1308" h="1399" extrusionOk="0">
                  <a:moveTo>
                    <a:pt x="0" y="1307"/>
                  </a:moveTo>
                  <a:cubicBezTo>
                    <a:pt x="0" y="1307"/>
                    <a:pt x="0" y="1338"/>
                    <a:pt x="0" y="1368"/>
                  </a:cubicBezTo>
                  <a:cubicBezTo>
                    <a:pt x="0" y="1368"/>
                    <a:pt x="30" y="1368"/>
                    <a:pt x="61" y="1399"/>
                  </a:cubicBezTo>
                  <a:cubicBezTo>
                    <a:pt x="61" y="1399"/>
                    <a:pt x="91" y="1399"/>
                    <a:pt x="122" y="1399"/>
                  </a:cubicBezTo>
                  <a:cubicBezTo>
                    <a:pt x="334" y="1277"/>
                    <a:pt x="517" y="1125"/>
                    <a:pt x="669" y="912"/>
                  </a:cubicBezTo>
                  <a:cubicBezTo>
                    <a:pt x="821" y="669"/>
                    <a:pt x="1003" y="487"/>
                    <a:pt x="1246" y="335"/>
                  </a:cubicBezTo>
                  <a:cubicBezTo>
                    <a:pt x="1307" y="304"/>
                    <a:pt x="1307" y="304"/>
                    <a:pt x="1246" y="183"/>
                  </a:cubicBezTo>
                  <a:cubicBezTo>
                    <a:pt x="1125" y="0"/>
                    <a:pt x="1003" y="31"/>
                    <a:pt x="942" y="152"/>
                  </a:cubicBezTo>
                  <a:cubicBezTo>
                    <a:pt x="669" y="517"/>
                    <a:pt x="395" y="882"/>
                    <a:pt x="61" y="1186"/>
                  </a:cubicBezTo>
                  <a:cubicBezTo>
                    <a:pt x="30" y="1216"/>
                    <a:pt x="30" y="1247"/>
                    <a:pt x="0" y="130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028;p88"/>
            <p:cNvSpPr/>
            <p:nvPr/>
          </p:nvSpPr>
          <p:spPr>
            <a:xfrm>
              <a:off x="7354244" y="2931262"/>
              <a:ext cx="26777" cy="48314"/>
            </a:xfrm>
            <a:custGeom>
              <a:avLst/>
              <a:gdLst/>
              <a:ahLst/>
              <a:cxnLst/>
              <a:rect l="l" t="t" r="r" b="b"/>
              <a:pathLst>
                <a:path w="944" h="1703" extrusionOk="0">
                  <a:moveTo>
                    <a:pt x="943" y="821"/>
                  </a:moveTo>
                  <a:cubicBezTo>
                    <a:pt x="943" y="639"/>
                    <a:pt x="791" y="609"/>
                    <a:pt x="670" y="548"/>
                  </a:cubicBezTo>
                  <a:lnTo>
                    <a:pt x="700" y="518"/>
                  </a:lnTo>
                  <a:lnTo>
                    <a:pt x="670" y="518"/>
                  </a:lnTo>
                  <a:cubicBezTo>
                    <a:pt x="670" y="487"/>
                    <a:pt x="670" y="426"/>
                    <a:pt x="670" y="396"/>
                  </a:cubicBezTo>
                  <a:cubicBezTo>
                    <a:pt x="670" y="335"/>
                    <a:pt x="670" y="305"/>
                    <a:pt x="639" y="274"/>
                  </a:cubicBezTo>
                  <a:cubicBezTo>
                    <a:pt x="457" y="153"/>
                    <a:pt x="244" y="62"/>
                    <a:pt x="31" y="1"/>
                  </a:cubicBezTo>
                  <a:cubicBezTo>
                    <a:pt x="31" y="1"/>
                    <a:pt x="1" y="31"/>
                    <a:pt x="1" y="31"/>
                  </a:cubicBezTo>
                  <a:cubicBezTo>
                    <a:pt x="1" y="274"/>
                    <a:pt x="1" y="487"/>
                    <a:pt x="31" y="700"/>
                  </a:cubicBezTo>
                  <a:cubicBezTo>
                    <a:pt x="31" y="791"/>
                    <a:pt x="92" y="791"/>
                    <a:pt x="153" y="821"/>
                  </a:cubicBezTo>
                  <a:cubicBezTo>
                    <a:pt x="244" y="852"/>
                    <a:pt x="335" y="882"/>
                    <a:pt x="396" y="791"/>
                  </a:cubicBezTo>
                  <a:lnTo>
                    <a:pt x="548" y="639"/>
                  </a:lnTo>
                  <a:lnTo>
                    <a:pt x="548" y="670"/>
                  </a:lnTo>
                  <a:lnTo>
                    <a:pt x="548" y="670"/>
                  </a:lnTo>
                  <a:cubicBezTo>
                    <a:pt x="487" y="821"/>
                    <a:pt x="518" y="1004"/>
                    <a:pt x="396" y="1156"/>
                  </a:cubicBezTo>
                  <a:cubicBezTo>
                    <a:pt x="275" y="1308"/>
                    <a:pt x="275" y="1399"/>
                    <a:pt x="457" y="1521"/>
                  </a:cubicBezTo>
                  <a:cubicBezTo>
                    <a:pt x="518" y="1581"/>
                    <a:pt x="578" y="1612"/>
                    <a:pt x="670" y="1673"/>
                  </a:cubicBezTo>
                  <a:cubicBezTo>
                    <a:pt x="730" y="1703"/>
                    <a:pt x="791" y="1673"/>
                    <a:pt x="822" y="1581"/>
                  </a:cubicBezTo>
                  <a:cubicBezTo>
                    <a:pt x="882" y="1490"/>
                    <a:pt x="943" y="1338"/>
                    <a:pt x="943" y="1217"/>
                  </a:cubicBezTo>
                  <a:lnTo>
                    <a:pt x="943" y="1217"/>
                  </a:lnTo>
                  <a:lnTo>
                    <a:pt x="943" y="1217"/>
                  </a:lnTo>
                  <a:lnTo>
                    <a:pt x="943" y="1217"/>
                  </a:lnTo>
                  <a:cubicBezTo>
                    <a:pt x="822" y="1095"/>
                    <a:pt x="822" y="913"/>
                    <a:pt x="943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029;p88"/>
            <p:cNvSpPr/>
            <p:nvPr/>
          </p:nvSpPr>
          <p:spPr>
            <a:xfrm>
              <a:off x="4172847" y="2804505"/>
              <a:ext cx="31939" cy="18128"/>
            </a:xfrm>
            <a:custGeom>
              <a:avLst/>
              <a:gdLst/>
              <a:ahLst/>
              <a:cxnLst/>
              <a:rect l="l" t="t" r="r" b="b"/>
              <a:pathLst>
                <a:path w="1126" h="639" extrusionOk="0">
                  <a:moveTo>
                    <a:pt x="426" y="61"/>
                  </a:moveTo>
                  <a:cubicBezTo>
                    <a:pt x="335" y="61"/>
                    <a:pt x="214" y="61"/>
                    <a:pt x="92" y="122"/>
                  </a:cubicBezTo>
                  <a:cubicBezTo>
                    <a:pt x="31" y="122"/>
                    <a:pt x="1" y="183"/>
                    <a:pt x="31" y="213"/>
                  </a:cubicBezTo>
                  <a:cubicBezTo>
                    <a:pt x="183" y="487"/>
                    <a:pt x="548" y="639"/>
                    <a:pt x="852" y="517"/>
                  </a:cubicBezTo>
                  <a:lnTo>
                    <a:pt x="1034" y="457"/>
                  </a:lnTo>
                  <a:cubicBezTo>
                    <a:pt x="1095" y="426"/>
                    <a:pt x="1125" y="335"/>
                    <a:pt x="1095" y="274"/>
                  </a:cubicBezTo>
                  <a:cubicBezTo>
                    <a:pt x="913" y="92"/>
                    <a:pt x="670" y="1"/>
                    <a:pt x="426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030;p88"/>
            <p:cNvSpPr/>
            <p:nvPr/>
          </p:nvSpPr>
          <p:spPr>
            <a:xfrm>
              <a:off x="6226544" y="1552424"/>
              <a:ext cx="23316" cy="21590"/>
            </a:xfrm>
            <a:custGeom>
              <a:avLst/>
              <a:gdLst/>
              <a:ahLst/>
              <a:cxnLst/>
              <a:rect l="l" t="t" r="r" b="b"/>
              <a:pathLst>
                <a:path w="822" h="761" extrusionOk="0">
                  <a:moveTo>
                    <a:pt x="244" y="669"/>
                  </a:moveTo>
                  <a:cubicBezTo>
                    <a:pt x="456" y="760"/>
                    <a:pt x="699" y="669"/>
                    <a:pt x="791" y="456"/>
                  </a:cubicBezTo>
                  <a:cubicBezTo>
                    <a:pt x="821" y="456"/>
                    <a:pt x="821" y="426"/>
                    <a:pt x="791" y="395"/>
                  </a:cubicBezTo>
                  <a:cubicBezTo>
                    <a:pt x="760" y="243"/>
                    <a:pt x="639" y="122"/>
                    <a:pt x="517" y="31"/>
                  </a:cubicBezTo>
                  <a:cubicBezTo>
                    <a:pt x="487" y="31"/>
                    <a:pt x="426" y="0"/>
                    <a:pt x="396" y="31"/>
                  </a:cubicBezTo>
                  <a:cubicBezTo>
                    <a:pt x="152" y="31"/>
                    <a:pt x="0" y="304"/>
                    <a:pt x="122" y="517"/>
                  </a:cubicBezTo>
                  <a:cubicBezTo>
                    <a:pt x="152" y="578"/>
                    <a:pt x="183" y="639"/>
                    <a:pt x="244" y="66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031;p88"/>
            <p:cNvSpPr/>
            <p:nvPr/>
          </p:nvSpPr>
          <p:spPr>
            <a:xfrm>
              <a:off x="5765276" y="2524266"/>
              <a:ext cx="37981" cy="12086"/>
            </a:xfrm>
            <a:custGeom>
              <a:avLst/>
              <a:gdLst/>
              <a:ahLst/>
              <a:cxnLst/>
              <a:rect l="l" t="t" r="r" b="b"/>
              <a:pathLst>
                <a:path w="1339" h="426" extrusionOk="0">
                  <a:moveTo>
                    <a:pt x="213" y="0"/>
                  </a:moveTo>
                  <a:cubicBezTo>
                    <a:pt x="153" y="0"/>
                    <a:pt x="122" y="0"/>
                    <a:pt x="61" y="30"/>
                  </a:cubicBezTo>
                  <a:cubicBezTo>
                    <a:pt x="31" y="61"/>
                    <a:pt x="1" y="91"/>
                    <a:pt x="1" y="152"/>
                  </a:cubicBezTo>
                  <a:cubicBezTo>
                    <a:pt x="1" y="182"/>
                    <a:pt x="31" y="243"/>
                    <a:pt x="61" y="243"/>
                  </a:cubicBezTo>
                  <a:cubicBezTo>
                    <a:pt x="274" y="334"/>
                    <a:pt x="487" y="365"/>
                    <a:pt x="700" y="426"/>
                  </a:cubicBezTo>
                  <a:lnTo>
                    <a:pt x="761" y="426"/>
                  </a:lnTo>
                  <a:cubicBezTo>
                    <a:pt x="943" y="395"/>
                    <a:pt x="1125" y="395"/>
                    <a:pt x="1308" y="365"/>
                  </a:cubicBezTo>
                  <a:cubicBezTo>
                    <a:pt x="1308" y="365"/>
                    <a:pt x="1338" y="334"/>
                    <a:pt x="1338" y="304"/>
                  </a:cubicBezTo>
                  <a:cubicBezTo>
                    <a:pt x="1338" y="274"/>
                    <a:pt x="1338" y="243"/>
                    <a:pt x="1308" y="213"/>
                  </a:cubicBezTo>
                  <a:cubicBezTo>
                    <a:pt x="1156" y="91"/>
                    <a:pt x="973" y="30"/>
                    <a:pt x="791" y="30"/>
                  </a:cubicBezTo>
                  <a:cubicBezTo>
                    <a:pt x="609" y="61"/>
                    <a:pt x="396" y="30"/>
                    <a:pt x="21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032;p88"/>
            <p:cNvSpPr/>
            <p:nvPr/>
          </p:nvSpPr>
          <p:spPr>
            <a:xfrm>
              <a:off x="4347886" y="2807087"/>
              <a:ext cx="27599" cy="13845"/>
            </a:xfrm>
            <a:custGeom>
              <a:avLst/>
              <a:gdLst/>
              <a:ahLst/>
              <a:cxnLst/>
              <a:rect l="l" t="t" r="r" b="b"/>
              <a:pathLst>
                <a:path w="973" h="488" extrusionOk="0">
                  <a:moveTo>
                    <a:pt x="821" y="62"/>
                  </a:moveTo>
                  <a:cubicBezTo>
                    <a:pt x="699" y="31"/>
                    <a:pt x="608" y="1"/>
                    <a:pt x="517" y="1"/>
                  </a:cubicBezTo>
                  <a:cubicBezTo>
                    <a:pt x="395" y="31"/>
                    <a:pt x="274" y="31"/>
                    <a:pt x="152" y="62"/>
                  </a:cubicBezTo>
                  <a:cubicBezTo>
                    <a:pt x="91" y="62"/>
                    <a:pt x="61" y="153"/>
                    <a:pt x="31" y="214"/>
                  </a:cubicBezTo>
                  <a:cubicBezTo>
                    <a:pt x="0" y="274"/>
                    <a:pt x="61" y="366"/>
                    <a:pt x="122" y="366"/>
                  </a:cubicBezTo>
                  <a:cubicBezTo>
                    <a:pt x="152" y="396"/>
                    <a:pt x="183" y="426"/>
                    <a:pt x="243" y="426"/>
                  </a:cubicBezTo>
                  <a:cubicBezTo>
                    <a:pt x="456" y="487"/>
                    <a:pt x="730" y="426"/>
                    <a:pt x="912" y="274"/>
                  </a:cubicBezTo>
                  <a:cubicBezTo>
                    <a:pt x="973" y="244"/>
                    <a:pt x="973" y="214"/>
                    <a:pt x="912" y="153"/>
                  </a:cubicBezTo>
                  <a:cubicBezTo>
                    <a:pt x="882" y="122"/>
                    <a:pt x="851" y="92"/>
                    <a:pt x="82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033;p88"/>
            <p:cNvSpPr/>
            <p:nvPr/>
          </p:nvSpPr>
          <p:spPr>
            <a:xfrm>
              <a:off x="7328403" y="2902807"/>
              <a:ext cx="18976" cy="24171"/>
            </a:xfrm>
            <a:custGeom>
              <a:avLst/>
              <a:gdLst/>
              <a:ahLst/>
              <a:cxnLst/>
              <a:rect l="l" t="t" r="r" b="b"/>
              <a:pathLst>
                <a:path w="669" h="852" extrusionOk="0">
                  <a:moveTo>
                    <a:pt x="61" y="62"/>
                  </a:moveTo>
                  <a:cubicBezTo>
                    <a:pt x="30" y="62"/>
                    <a:pt x="0" y="122"/>
                    <a:pt x="0" y="153"/>
                  </a:cubicBezTo>
                  <a:cubicBezTo>
                    <a:pt x="61" y="365"/>
                    <a:pt x="152" y="578"/>
                    <a:pt x="274" y="761"/>
                  </a:cubicBezTo>
                  <a:cubicBezTo>
                    <a:pt x="365" y="852"/>
                    <a:pt x="517" y="821"/>
                    <a:pt x="578" y="730"/>
                  </a:cubicBezTo>
                  <a:cubicBezTo>
                    <a:pt x="669" y="609"/>
                    <a:pt x="669" y="426"/>
                    <a:pt x="578" y="274"/>
                  </a:cubicBezTo>
                  <a:cubicBezTo>
                    <a:pt x="517" y="183"/>
                    <a:pt x="456" y="122"/>
                    <a:pt x="365" y="31"/>
                  </a:cubicBezTo>
                  <a:cubicBezTo>
                    <a:pt x="274" y="1"/>
                    <a:pt x="152" y="1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34;p88"/>
            <p:cNvSpPr/>
            <p:nvPr/>
          </p:nvSpPr>
          <p:spPr>
            <a:xfrm>
              <a:off x="7305116" y="3285689"/>
              <a:ext cx="27628" cy="17277"/>
            </a:xfrm>
            <a:custGeom>
              <a:avLst/>
              <a:gdLst/>
              <a:ahLst/>
              <a:cxnLst/>
              <a:rect l="l" t="t" r="r" b="b"/>
              <a:pathLst>
                <a:path w="974" h="609" extrusionOk="0">
                  <a:moveTo>
                    <a:pt x="639" y="608"/>
                  </a:moveTo>
                  <a:cubicBezTo>
                    <a:pt x="699" y="608"/>
                    <a:pt x="791" y="608"/>
                    <a:pt x="851" y="608"/>
                  </a:cubicBezTo>
                  <a:cubicBezTo>
                    <a:pt x="943" y="578"/>
                    <a:pt x="973" y="487"/>
                    <a:pt x="943" y="396"/>
                  </a:cubicBezTo>
                  <a:cubicBezTo>
                    <a:pt x="912" y="365"/>
                    <a:pt x="882" y="304"/>
                    <a:pt x="882" y="274"/>
                  </a:cubicBezTo>
                  <a:cubicBezTo>
                    <a:pt x="699" y="92"/>
                    <a:pt x="456" y="0"/>
                    <a:pt x="213" y="31"/>
                  </a:cubicBezTo>
                  <a:cubicBezTo>
                    <a:pt x="152" y="31"/>
                    <a:pt x="122" y="61"/>
                    <a:pt x="61" y="61"/>
                  </a:cubicBezTo>
                  <a:cubicBezTo>
                    <a:pt x="31" y="92"/>
                    <a:pt x="0" y="122"/>
                    <a:pt x="0" y="183"/>
                  </a:cubicBezTo>
                  <a:cubicBezTo>
                    <a:pt x="0" y="213"/>
                    <a:pt x="0" y="274"/>
                    <a:pt x="31" y="304"/>
                  </a:cubicBezTo>
                  <a:cubicBezTo>
                    <a:pt x="244" y="365"/>
                    <a:pt x="456" y="487"/>
                    <a:pt x="639" y="6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35;p88"/>
            <p:cNvSpPr/>
            <p:nvPr/>
          </p:nvSpPr>
          <p:spPr>
            <a:xfrm>
              <a:off x="4264238" y="1268724"/>
              <a:ext cx="12963" cy="29335"/>
            </a:xfrm>
            <a:custGeom>
              <a:avLst/>
              <a:gdLst/>
              <a:ahLst/>
              <a:cxnLst/>
              <a:rect l="l" t="t" r="r" b="b"/>
              <a:pathLst>
                <a:path w="457" h="1034" extrusionOk="0">
                  <a:moveTo>
                    <a:pt x="92" y="1003"/>
                  </a:moveTo>
                  <a:cubicBezTo>
                    <a:pt x="153" y="1034"/>
                    <a:pt x="214" y="1034"/>
                    <a:pt x="274" y="1003"/>
                  </a:cubicBezTo>
                  <a:cubicBezTo>
                    <a:pt x="396" y="760"/>
                    <a:pt x="457" y="517"/>
                    <a:pt x="457" y="274"/>
                  </a:cubicBezTo>
                  <a:cubicBezTo>
                    <a:pt x="457" y="213"/>
                    <a:pt x="457" y="152"/>
                    <a:pt x="457" y="91"/>
                  </a:cubicBezTo>
                  <a:cubicBezTo>
                    <a:pt x="457" y="61"/>
                    <a:pt x="396" y="0"/>
                    <a:pt x="365" y="0"/>
                  </a:cubicBezTo>
                  <a:cubicBezTo>
                    <a:pt x="335" y="0"/>
                    <a:pt x="305" y="0"/>
                    <a:pt x="274" y="61"/>
                  </a:cubicBezTo>
                  <a:cubicBezTo>
                    <a:pt x="183" y="213"/>
                    <a:pt x="92" y="395"/>
                    <a:pt x="31" y="578"/>
                  </a:cubicBezTo>
                  <a:cubicBezTo>
                    <a:pt x="1" y="669"/>
                    <a:pt x="1" y="760"/>
                    <a:pt x="31" y="851"/>
                  </a:cubicBezTo>
                  <a:cubicBezTo>
                    <a:pt x="31" y="912"/>
                    <a:pt x="62" y="973"/>
                    <a:pt x="92" y="100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36;p88"/>
            <p:cNvSpPr/>
            <p:nvPr/>
          </p:nvSpPr>
          <p:spPr>
            <a:xfrm>
              <a:off x="7882765" y="3226197"/>
              <a:ext cx="19855" cy="22441"/>
            </a:xfrm>
            <a:custGeom>
              <a:avLst/>
              <a:gdLst/>
              <a:ahLst/>
              <a:cxnLst/>
              <a:rect l="l" t="t" r="r" b="b"/>
              <a:pathLst>
                <a:path w="700" h="791" extrusionOk="0">
                  <a:moveTo>
                    <a:pt x="122" y="0"/>
                  </a:moveTo>
                  <a:lnTo>
                    <a:pt x="61" y="0"/>
                  </a:lnTo>
                  <a:cubicBezTo>
                    <a:pt x="61" y="61"/>
                    <a:pt x="1" y="122"/>
                    <a:pt x="1" y="182"/>
                  </a:cubicBezTo>
                  <a:cubicBezTo>
                    <a:pt x="61" y="395"/>
                    <a:pt x="152" y="578"/>
                    <a:pt x="274" y="699"/>
                  </a:cubicBezTo>
                  <a:cubicBezTo>
                    <a:pt x="335" y="790"/>
                    <a:pt x="517" y="790"/>
                    <a:pt x="608" y="699"/>
                  </a:cubicBezTo>
                  <a:cubicBezTo>
                    <a:pt x="700" y="638"/>
                    <a:pt x="700" y="517"/>
                    <a:pt x="639" y="426"/>
                  </a:cubicBezTo>
                  <a:cubicBezTo>
                    <a:pt x="487" y="243"/>
                    <a:pt x="335" y="122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37;p88"/>
            <p:cNvSpPr/>
            <p:nvPr/>
          </p:nvSpPr>
          <p:spPr>
            <a:xfrm>
              <a:off x="4316827" y="1876664"/>
              <a:ext cx="19005" cy="23292"/>
            </a:xfrm>
            <a:custGeom>
              <a:avLst/>
              <a:gdLst/>
              <a:ahLst/>
              <a:cxnLst/>
              <a:rect l="l" t="t" r="r" b="b"/>
              <a:pathLst>
                <a:path w="670" h="821" extrusionOk="0">
                  <a:moveTo>
                    <a:pt x="335" y="30"/>
                  </a:moveTo>
                  <a:cubicBezTo>
                    <a:pt x="92" y="152"/>
                    <a:pt x="1" y="426"/>
                    <a:pt x="92" y="669"/>
                  </a:cubicBezTo>
                  <a:cubicBezTo>
                    <a:pt x="92" y="730"/>
                    <a:pt x="183" y="760"/>
                    <a:pt x="214" y="790"/>
                  </a:cubicBezTo>
                  <a:cubicBezTo>
                    <a:pt x="244" y="821"/>
                    <a:pt x="305" y="790"/>
                    <a:pt x="335" y="730"/>
                  </a:cubicBezTo>
                  <a:cubicBezTo>
                    <a:pt x="426" y="638"/>
                    <a:pt x="487" y="517"/>
                    <a:pt x="578" y="426"/>
                  </a:cubicBezTo>
                  <a:cubicBezTo>
                    <a:pt x="609" y="365"/>
                    <a:pt x="609" y="334"/>
                    <a:pt x="639" y="304"/>
                  </a:cubicBezTo>
                  <a:cubicBezTo>
                    <a:pt x="670" y="213"/>
                    <a:pt x="639" y="122"/>
                    <a:pt x="578" y="61"/>
                  </a:cubicBezTo>
                  <a:cubicBezTo>
                    <a:pt x="487" y="0"/>
                    <a:pt x="396" y="0"/>
                    <a:pt x="335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38;p88"/>
            <p:cNvSpPr/>
            <p:nvPr/>
          </p:nvSpPr>
          <p:spPr>
            <a:xfrm>
              <a:off x="7698252" y="1774901"/>
              <a:ext cx="17274" cy="26753"/>
            </a:xfrm>
            <a:custGeom>
              <a:avLst/>
              <a:gdLst/>
              <a:ahLst/>
              <a:cxnLst/>
              <a:rect l="l" t="t" r="r" b="b"/>
              <a:pathLst>
                <a:path w="609" h="943" extrusionOk="0">
                  <a:moveTo>
                    <a:pt x="274" y="31"/>
                  </a:moveTo>
                  <a:cubicBezTo>
                    <a:pt x="214" y="61"/>
                    <a:pt x="153" y="92"/>
                    <a:pt x="122" y="152"/>
                  </a:cubicBezTo>
                  <a:cubicBezTo>
                    <a:pt x="31" y="213"/>
                    <a:pt x="1" y="335"/>
                    <a:pt x="31" y="456"/>
                  </a:cubicBezTo>
                  <a:cubicBezTo>
                    <a:pt x="62" y="608"/>
                    <a:pt x="122" y="760"/>
                    <a:pt x="153" y="912"/>
                  </a:cubicBezTo>
                  <a:cubicBezTo>
                    <a:pt x="153" y="912"/>
                    <a:pt x="183" y="912"/>
                    <a:pt x="214" y="912"/>
                  </a:cubicBezTo>
                  <a:cubicBezTo>
                    <a:pt x="214" y="943"/>
                    <a:pt x="244" y="882"/>
                    <a:pt x="244" y="882"/>
                  </a:cubicBezTo>
                  <a:cubicBezTo>
                    <a:pt x="305" y="699"/>
                    <a:pt x="426" y="547"/>
                    <a:pt x="518" y="426"/>
                  </a:cubicBezTo>
                  <a:cubicBezTo>
                    <a:pt x="609" y="304"/>
                    <a:pt x="578" y="122"/>
                    <a:pt x="457" y="31"/>
                  </a:cubicBezTo>
                  <a:cubicBezTo>
                    <a:pt x="396" y="0"/>
                    <a:pt x="305" y="0"/>
                    <a:pt x="27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39;p88"/>
            <p:cNvSpPr/>
            <p:nvPr/>
          </p:nvSpPr>
          <p:spPr>
            <a:xfrm>
              <a:off x="4464267" y="2289703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1" y="0"/>
                  </a:moveTo>
                  <a:lnTo>
                    <a:pt x="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040;p88"/>
            <p:cNvSpPr/>
            <p:nvPr/>
          </p:nvSpPr>
          <p:spPr>
            <a:xfrm>
              <a:off x="4458225" y="2275915"/>
              <a:ext cx="26777" cy="21590"/>
            </a:xfrm>
            <a:custGeom>
              <a:avLst/>
              <a:gdLst/>
              <a:ahLst/>
              <a:cxnLst/>
              <a:rect l="l" t="t" r="r" b="b"/>
              <a:pathLst>
                <a:path w="944" h="761" extrusionOk="0">
                  <a:moveTo>
                    <a:pt x="609" y="760"/>
                  </a:moveTo>
                  <a:lnTo>
                    <a:pt x="882" y="760"/>
                  </a:lnTo>
                  <a:cubicBezTo>
                    <a:pt x="913" y="365"/>
                    <a:pt x="943" y="456"/>
                    <a:pt x="609" y="304"/>
                  </a:cubicBezTo>
                  <a:cubicBezTo>
                    <a:pt x="426" y="243"/>
                    <a:pt x="244" y="152"/>
                    <a:pt x="92" y="0"/>
                  </a:cubicBezTo>
                  <a:cubicBezTo>
                    <a:pt x="92" y="0"/>
                    <a:pt x="31" y="31"/>
                    <a:pt x="1" y="31"/>
                  </a:cubicBezTo>
                  <a:cubicBezTo>
                    <a:pt x="1" y="61"/>
                    <a:pt x="1" y="91"/>
                    <a:pt x="1" y="91"/>
                  </a:cubicBezTo>
                  <a:cubicBezTo>
                    <a:pt x="62" y="243"/>
                    <a:pt x="153" y="365"/>
                    <a:pt x="214" y="486"/>
                  </a:cubicBezTo>
                  <a:cubicBezTo>
                    <a:pt x="305" y="486"/>
                    <a:pt x="366" y="517"/>
                    <a:pt x="457" y="547"/>
                  </a:cubicBezTo>
                  <a:cubicBezTo>
                    <a:pt x="518" y="578"/>
                    <a:pt x="609" y="669"/>
                    <a:pt x="609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041;p88"/>
            <p:cNvSpPr/>
            <p:nvPr/>
          </p:nvSpPr>
          <p:spPr>
            <a:xfrm>
              <a:off x="4475471" y="22974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042;p88"/>
            <p:cNvSpPr/>
            <p:nvPr/>
          </p:nvSpPr>
          <p:spPr>
            <a:xfrm>
              <a:off x="7622405" y="2217275"/>
              <a:ext cx="22437" cy="26753"/>
            </a:xfrm>
            <a:custGeom>
              <a:avLst/>
              <a:gdLst/>
              <a:ahLst/>
              <a:cxnLst/>
              <a:rect l="l" t="t" r="r" b="b"/>
              <a:pathLst>
                <a:path w="791" h="943" extrusionOk="0">
                  <a:moveTo>
                    <a:pt x="122" y="912"/>
                  </a:moveTo>
                  <a:cubicBezTo>
                    <a:pt x="334" y="639"/>
                    <a:pt x="547" y="365"/>
                    <a:pt x="790" y="152"/>
                  </a:cubicBezTo>
                  <a:lnTo>
                    <a:pt x="790" y="31"/>
                  </a:lnTo>
                  <a:cubicBezTo>
                    <a:pt x="790" y="0"/>
                    <a:pt x="760" y="0"/>
                    <a:pt x="730" y="0"/>
                  </a:cubicBezTo>
                  <a:cubicBezTo>
                    <a:pt x="638" y="0"/>
                    <a:pt x="578" y="61"/>
                    <a:pt x="486" y="91"/>
                  </a:cubicBezTo>
                  <a:cubicBezTo>
                    <a:pt x="426" y="122"/>
                    <a:pt x="243" y="183"/>
                    <a:pt x="213" y="335"/>
                  </a:cubicBezTo>
                  <a:cubicBezTo>
                    <a:pt x="152" y="487"/>
                    <a:pt x="61" y="578"/>
                    <a:pt x="30" y="699"/>
                  </a:cubicBezTo>
                  <a:cubicBezTo>
                    <a:pt x="0" y="730"/>
                    <a:pt x="0" y="791"/>
                    <a:pt x="30" y="821"/>
                  </a:cubicBezTo>
                  <a:cubicBezTo>
                    <a:pt x="30" y="851"/>
                    <a:pt x="61" y="912"/>
                    <a:pt x="91" y="943"/>
                  </a:cubicBezTo>
                  <a:cubicBezTo>
                    <a:pt x="91" y="943"/>
                    <a:pt x="122" y="912"/>
                    <a:pt x="122" y="91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043;p88"/>
            <p:cNvSpPr/>
            <p:nvPr/>
          </p:nvSpPr>
          <p:spPr>
            <a:xfrm>
              <a:off x="7420646" y="3183075"/>
              <a:ext cx="20706" cy="15547"/>
            </a:xfrm>
            <a:custGeom>
              <a:avLst/>
              <a:gdLst/>
              <a:ahLst/>
              <a:cxnLst/>
              <a:rect l="l" t="t" r="r" b="b"/>
              <a:pathLst>
                <a:path w="730" h="548" extrusionOk="0">
                  <a:moveTo>
                    <a:pt x="700" y="395"/>
                  </a:moveTo>
                  <a:cubicBezTo>
                    <a:pt x="730" y="395"/>
                    <a:pt x="730" y="335"/>
                    <a:pt x="730" y="304"/>
                  </a:cubicBezTo>
                  <a:cubicBezTo>
                    <a:pt x="730" y="243"/>
                    <a:pt x="700" y="213"/>
                    <a:pt x="700" y="183"/>
                  </a:cubicBezTo>
                  <a:cubicBezTo>
                    <a:pt x="517" y="0"/>
                    <a:pt x="213" y="0"/>
                    <a:pt x="31" y="183"/>
                  </a:cubicBezTo>
                  <a:cubicBezTo>
                    <a:pt x="0" y="243"/>
                    <a:pt x="0" y="304"/>
                    <a:pt x="31" y="365"/>
                  </a:cubicBezTo>
                  <a:cubicBezTo>
                    <a:pt x="152" y="487"/>
                    <a:pt x="335" y="547"/>
                    <a:pt x="517" y="517"/>
                  </a:cubicBezTo>
                  <a:cubicBezTo>
                    <a:pt x="578" y="487"/>
                    <a:pt x="639" y="456"/>
                    <a:pt x="700" y="39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044;p88"/>
            <p:cNvSpPr/>
            <p:nvPr/>
          </p:nvSpPr>
          <p:spPr>
            <a:xfrm>
              <a:off x="5191087" y="1542920"/>
              <a:ext cx="17274" cy="19008"/>
            </a:xfrm>
            <a:custGeom>
              <a:avLst/>
              <a:gdLst/>
              <a:ahLst/>
              <a:cxnLst/>
              <a:rect l="l" t="t" r="r" b="b"/>
              <a:pathLst>
                <a:path w="609" h="670" extrusionOk="0">
                  <a:moveTo>
                    <a:pt x="91" y="123"/>
                  </a:moveTo>
                  <a:cubicBezTo>
                    <a:pt x="61" y="183"/>
                    <a:pt x="31" y="244"/>
                    <a:pt x="31" y="305"/>
                  </a:cubicBezTo>
                  <a:cubicBezTo>
                    <a:pt x="0" y="426"/>
                    <a:pt x="61" y="548"/>
                    <a:pt x="152" y="609"/>
                  </a:cubicBezTo>
                  <a:cubicBezTo>
                    <a:pt x="274" y="670"/>
                    <a:pt x="426" y="670"/>
                    <a:pt x="517" y="609"/>
                  </a:cubicBezTo>
                  <a:cubicBezTo>
                    <a:pt x="547" y="578"/>
                    <a:pt x="547" y="548"/>
                    <a:pt x="578" y="548"/>
                  </a:cubicBezTo>
                  <a:cubicBezTo>
                    <a:pt x="578" y="518"/>
                    <a:pt x="608" y="487"/>
                    <a:pt x="578" y="487"/>
                  </a:cubicBezTo>
                  <a:cubicBezTo>
                    <a:pt x="517" y="366"/>
                    <a:pt x="456" y="244"/>
                    <a:pt x="395" y="92"/>
                  </a:cubicBezTo>
                  <a:cubicBezTo>
                    <a:pt x="304" y="1"/>
                    <a:pt x="152" y="1"/>
                    <a:pt x="91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045;p88"/>
            <p:cNvSpPr/>
            <p:nvPr/>
          </p:nvSpPr>
          <p:spPr>
            <a:xfrm>
              <a:off x="4403056" y="1177315"/>
              <a:ext cx="18125" cy="18980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213" y="639"/>
                  </a:moveTo>
                  <a:cubicBezTo>
                    <a:pt x="274" y="669"/>
                    <a:pt x="365" y="669"/>
                    <a:pt x="396" y="639"/>
                  </a:cubicBezTo>
                  <a:cubicBezTo>
                    <a:pt x="517" y="517"/>
                    <a:pt x="608" y="395"/>
                    <a:pt x="639" y="243"/>
                  </a:cubicBezTo>
                  <a:cubicBezTo>
                    <a:pt x="639" y="213"/>
                    <a:pt x="639" y="152"/>
                    <a:pt x="608" y="122"/>
                  </a:cubicBezTo>
                  <a:cubicBezTo>
                    <a:pt x="548" y="61"/>
                    <a:pt x="456" y="0"/>
                    <a:pt x="365" y="0"/>
                  </a:cubicBezTo>
                  <a:cubicBezTo>
                    <a:pt x="183" y="61"/>
                    <a:pt x="0" y="243"/>
                    <a:pt x="122" y="456"/>
                  </a:cubicBezTo>
                  <a:cubicBezTo>
                    <a:pt x="183" y="517"/>
                    <a:pt x="213" y="578"/>
                    <a:pt x="213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46;p88"/>
            <p:cNvSpPr/>
            <p:nvPr/>
          </p:nvSpPr>
          <p:spPr>
            <a:xfrm>
              <a:off x="4415111" y="1327364"/>
              <a:ext cx="16423" cy="17249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1" y="486"/>
                  </a:moveTo>
                  <a:cubicBezTo>
                    <a:pt x="1" y="486"/>
                    <a:pt x="1" y="517"/>
                    <a:pt x="31" y="547"/>
                  </a:cubicBezTo>
                  <a:cubicBezTo>
                    <a:pt x="123" y="608"/>
                    <a:pt x="244" y="608"/>
                    <a:pt x="366" y="547"/>
                  </a:cubicBezTo>
                  <a:cubicBezTo>
                    <a:pt x="457" y="517"/>
                    <a:pt x="518" y="426"/>
                    <a:pt x="548" y="334"/>
                  </a:cubicBezTo>
                  <a:cubicBezTo>
                    <a:pt x="579" y="152"/>
                    <a:pt x="427" y="30"/>
                    <a:pt x="275" y="0"/>
                  </a:cubicBezTo>
                  <a:cubicBezTo>
                    <a:pt x="214" y="30"/>
                    <a:pt x="183" y="30"/>
                    <a:pt x="153" y="61"/>
                  </a:cubicBezTo>
                  <a:cubicBezTo>
                    <a:pt x="62" y="182"/>
                    <a:pt x="1" y="334"/>
                    <a:pt x="1" y="48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47;p88"/>
            <p:cNvSpPr/>
            <p:nvPr/>
          </p:nvSpPr>
          <p:spPr>
            <a:xfrm>
              <a:off x="7024900" y="1300611"/>
              <a:ext cx="14693" cy="18157"/>
            </a:xfrm>
            <a:custGeom>
              <a:avLst/>
              <a:gdLst/>
              <a:ahLst/>
              <a:cxnLst/>
              <a:rect l="l" t="t" r="r" b="b"/>
              <a:pathLst>
                <a:path w="518" h="640" extrusionOk="0">
                  <a:moveTo>
                    <a:pt x="62" y="62"/>
                  </a:moveTo>
                  <a:cubicBezTo>
                    <a:pt x="31" y="92"/>
                    <a:pt x="1" y="153"/>
                    <a:pt x="1" y="214"/>
                  </a:cubicBezTo>
                  <a:cubicBezTo>
                    <a:pt x="1" y="396"/>
                    <a:pt x="122" y="548"/>
                    <a:pt x="305" y="639"/>
                  </a:cubicBezTo>
                  <a:cubicBezTo>
                    <a:pt x="366" y="639"/>
                    <a:pt x="426" y="609"/>
                    <a:pt x="457" y="578"/>
                  </a:cubicBezTo>
                  <a:cubicBezTo>
                    <a:pt x="487" y="517"/>
                    <a:pt x="518" y="457"/>
                    <a:pt x="518" y="396"/>
                  </a:cubicBezTo>
                  <a:cubicBezTo>
                    <a:pt x="518" y="214"/>
                    <a:pt x="426" y="92"/>
                    <a:pt x="244" y="31"/>
                  </a:cubicBezTo>
                  <a:cubicBezTo>
                    <a:pt x="183" y="1"/>
                    <a:pt x="122" y="1"/>
                    <a:pt x="6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48;p88"/>
            <p:cNvSpPr/>
            <p:nvPr/>
          </p:nvSpPr>
          <p:spPr>
            <a:xfrm>
              <a:off x="4306502" y="1270426"/>
              <a:ext cx="16395" cy="14696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31" y="274"/>
                  </a:moveTo>
                  <a:cubicBezTo>
                    <a:pt x="91" y="426"/>
                    <a:pt x="213" y="518"/>
                    <a:pt x="395" y="518"/>
                  </a:cubicBezTo>
                  <a:cubicBezTo>
                    <a:pt x="486" y="518"/>
                    <a:pt x="578" y="426"/>
                    <a:pt x="578" y="305"/>
                  </a:cubicBezTo>
                  <a:cubicBezTo>
                    <a:pt x="547" y="153"/>
                    <a:pt x="426" y="1"/>
                    <a:pt x="243" y="1"/>
                  </a:cubicBezTo>
                  <a:cubicBezTo>
                    <a:pt x="91" y="1"/>
                    <a:pt x="0" y="123"/>
                    <a:pt x="3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049;p88"/>
            <p:cNvSpPr/>
            <p:nvPr/>
          </p:nvSpPr>
          <p:spPr>
            <a:xfrm>
              <a:off x="4178038" y="1220409"/>
              <a:ext cx="59510" cy="46612"/>
            </a:xfrm>
            <a:custGeom>
              <a:avLst/>
              <a:gdLst/>
              <a:ahLst/>
              <a:cxnLst/>
              <a:rect l="l" t="t" r="r" b="b"/>
              <a:pathLst>
                <a:path w="2098" h="1643" extrusionOk="0">
                  <a:moveTo>
                    <a:pt x="335" y="639"/>
                  </a:moveTo>
                  <a:lnTo>
                    <a:pt x="335" y="639"/>
                  </a:lnTo>
                  <a:lnTo>
                    <a:pt x="365" y="639"/>
                  </a:lnTo>
                  <a:cubicBezTo>
                    <a:pt x="335" y="700"/>
                    <a:pt x="304" y="791"/>
                    <a:pt x="274" y="882"/>
                  </a:cubicBezTo>
                  <a:cubicBezTo>
                    <a:pt x="213" y="974"/>
                    <a:pt x="243" y="1095"/>
                    <a:pt x="304" y="1217"/>
                  </a:cubicBezTo>
                  <a:cubicBezTo>
                    <a:pt x="365" y="1308"/>
                    <a:pt x="426" y="1399"/>
                    <a:pt x="487" y="1490"/>
                  </a:cubicBezTo>
                  <a:cubicBezTo>
                    <a:pt x="547" y="1551"/>
                    <a:pt x="638" y="1582"/>
                    <a:pt x="730" y="1612"/>
                  </a:cubicBezTo>
                  <a:cubicBezTo>
                    <a:pt x="821" y="1612"/>
                    <a:pt x="912" y="1612"/>
                    <a:pt x="1003" y="1642"/>
                  </a:cubicBezTo>
                  <a:cubicBezTo>
                    <a:pt x="1155" y="1642"/>
                    <a:pt x="1307" y="1582"/>
                    <a:pt x="1429" y="1460"/>
                  </a:cubicBezTo>
                  <a:cubicBezTo>
                    <a:pt x="1520" y="1369"/>
                    <a:pt x="1581" y="1247"/>
                    <a:pt x="1611" y="1095"/>
                  </a:cubicBezTo>
                  <a:cubicBezTo>
                    <a:pt x="1611" y="1004"/>
                    <a:pt x="1702" y="943"/>
                    <a:pt x="1794" y="913"/>
                  </a:cubicBezTo>
                  <a:cubicBezTo>
                    <a:pt x="1854" y="882"/>
                    <a:pt x="1976" y="791"/>
                    <a:pt x="2067" y="730"/>
                  </a:cubicBezTo>
                  <a:cubicBezTo>
                    <a:pt x="2097" y="700"/>
                    <a:pt x="2097" y="639"/>
                    <a:pt x="2067" y="609"/>
                  </a:cubicBezTo>
                  <a:cubicBezTo>
                    <a:pt x="2037" y="578"/>
                    <a:pt x="2006" y="548"/>
                    <a:pt x="1976" y="518"/>
                  </a:cubicBezTo>
                  <a:cubicBezTo>
                    <a:pt x="1702" y="427"/>
                    <a:pt x="1398" y="366"/>
                    <a:pt x="1125" y="335"/>
                  </a:cubicBezTo>
                  <a:cubicBezTo>
                    <a:pt x="882" y="335"/>
                    <a:pt x="669" y="366"/>
                    <a:pt x="456" y="487"/>
                  </a:cubicBezTo>
                  <a:lnTo>
                    <a:pt x="456" y="487"/>
                  </a:lnTo>
                  <a:lnTo>
                    <a:pt x="456" y="487"/>
                  </a:lnTo>
                  <a:cubicBezTo>
                    <a:pt x="456" y="366"/>
                    <a:pt x="456" y="244"/>
                    <a:pt x="426" y="123"/>
                  </a:cubicBezTo>
                  <a:cubicBezTo>
                    <a:pt x="426" y="62"/>
                    <a:pt x="304" y="1"/>
                    <a:pt x="243" y="1"/>
                  </a:cubicBezTo>
                  <a:cubicBezTo>
                    <a:pt x="152" y="31"/>
                    <a:pt x="61" y="92"/>
                    <a:pt x="31" y="183"/>
                  </a:cubicBezTo>
                  <a:cubicBezTo>
                    <a:pt x="0" y="275"/>
                    <a:pt x="0" y="396"/>
                    <a:pt x="61" y="487"/>
                  </a:cubicBezTo>
                  <a:cubicBezTo>
                    <a:pt x="122" y="578"/>
                    <a:pt x="213" y="639"/>
                    <a:pt x="335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050;p88"/>
            <p:cNvSpPr/>
            <p:nvPr/>
          </p:nvSpPr>
          <p:spPr>
            <a:xfrm>
              <a:off x="7694820" y="2060332"/>
              <a:ext cx="13814" cy="23292"/>
            </a:xfrm>
            <a:custGeom>
              <a:avLst/>
              <a:gdLst/>
              <a:ahLst/>
              <a:cxnLst/>
              <a:rect l="l" t="t" r="r" b="b"/>
              <a:pathLst>
                <a:path w="487" h="821" extrusionOk="0">
                  <a:moveTo>
                    <a:pt x="122" y="821"/>
                  </a:moveTo>
                  <a:cubicBezTo>
                    <a:pt x="183" y="791"/>
                    <a:pt x="213" y="760"/>
                    <a:pt x="243" y="730"/>
                  </a:cubicBezTo>
                  <a:cubicBezTo>
                    <a:pt x="395" y="547"/>
                    <a:pt x="487" y="304"/>
                    <a:pt x="456" y="61"/>
                  </a:cubicBezTo>
                  <a:cubicBezTo>
                    <a:pt x="456" y="61"/>
                    <a:pt x="426" y="31"/>
                    <a:pt x="395" y="31"/>
                  </a:cubicBezTo>
                  <a:cubicBezTo>
                    <a:pt x="365" y="0"/>
                    <a:pt x="335" y="0"/>
                    <a:pt x="304" y="31"/>
                  </a:cubicBezTo>
                  <a:cubicBezTo>
                    <a:pt x="274" y="31"/>
                    <a:pt x="243" y="31"/>
                    <a:pt x="243" y="61"/>
                  </a:cubicBezTo>
                  <a:cubicBezTo>
                    <a:pt x="152" y="243"/>
                    <a:pt x="61" y="426"/>
                    <a:pt x="0" y="608"/>
                  </a:cubicBezTo>
                  <a:cubicBezTo>
                    <a:pt x="0" y="639"/>
                    <a:pt x="31" y="730"/>
                    <a:pt x="61" y="760"/>
                  </a:cubicBezTo>
                  <a:cubicBezTo>
                    <a:pt x="91" y="821"/>
                    <a:pt x="122" y="791"/>
                    <a:pt x="122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051;p88"/>
            <p:cNvSpPr/>
            <p:nvPr/>
          </p:nvSpPr>
          <p:spPr>
            <a:xfrm>
              <a:off x="4277173" y="2037891"/>
              <a:ext cx="17274" cy="15575"/>
            </a:xfrm>
            <a:custGeom>
              <a:avLst/>
              <a:gdLst/>
              <a:ahLst/>
              <a:cxnLst/>
              <a:rect l="l" t="t" r="r" b="b"/>
              <a:pathLst>
                <a:path w="609" h="549" extrusionOk="0">
                  <a:moveTo>
                    <a:pt x="183" y="518"/>
                  </a:moveTo>
                  <a:cubicBezTo>
                    <a:pt x="335" y="487"/>
                    <a:pt x="487" y="396"/>
                    <a:pt x="578" y="275"/>
                  </a:cubicBezTo>
                  <a:cubicBezTo>
                    <a:pt x="609" y="153"/>
                    <a:pt x="487" y="1"/>
                    <a:pt x="365" y="31"/>
                  </a:cubicBezTo>
                  <a:cubicBezTo>
                    <a:pt x="274" y="31"/>
                    <a:pt x="183" y="62"/>
                    <a:pt x="92" y="92"/>
                  </a:cubicBezTo>
                  <a:cubicBezTo>
                    <a:pt x="31" y="123"/>
                    <a:pt x="1" y="214"/>
                    <a:pt x="1" y="305"/>
                  </a:cubicBezTo>
                  <a:cubicBezTo>
                    <a:pt x="1" y="335"/>
                    <a:pt x="1" y="366"/>
                    <a:pt x="1" y="396"/>
                  </a:cubicBezTo>
                  <a:cubicBezTo>
                    <a:pt x="31" y="487"/>
                    <a:pt x="92" y="548"/>
                    <a:pt x="183" y="51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052;p88"/>
            <p:cNvSpPr/>
            <p:nvPr/>
          </p:nvSpPr>
          <p:spPr>
            <a:xfrm>
              <a:off x="6916263" y="1253205"/>
              <a:ext cx="17274" cy="22441"/>
            </a:xfrm>
            <a:custGeom>
              <a:avLst/>
              <a:gdLst/>
              <a:ahLst/>
              <a:cxnLst/>
              <a:rect l="l" t="t" r="r" b="b"/>
              <a:pathLst>
                <a:path w="609" h="791" extrusionOk="0">
                  <a:moveTo>
                    <a:pt x="487" y="760"/>
                  </a:moveTo>
                  <a:cubicBezTo>
                    <a:pt x="487" y="790"/>
                    <a:pt x="518" y="790"/>
                    <a:pt x="548" y="760"/>
                  </a:cubicBezTo>
                  <a:cubicBezTo>
                    <a:pt x="578" y="730"/>
                    <a:pt x="609" y="699"/>
                    <a:pt x="609" y="669"/>
                  </a:cubicBezTo>
                  <a:cubicBezTo>
                    <a:pt x="609" y="608"/>
                    <a:pt x="609" y="547"/>
                    <a:pt x="578" y="486"/>
                  </a:cubicBezTo>
                  <a:cubicBezTo>
                    <a:pt x="548" y="304"/>
                    <a:pt x="396" y="152"/>
                    <a:pt x="244" y="91"/>
                  </a:cubicBezTo>
                  <a:cubicBezTo>
                    <a:pt x="183" y="91"/>
                    <a:pt x="153" y="61"/>
                    <a:pt x="123" y="30"/>
                  </a:cubicBezTo>
                  <a:cubicBezTo>
                    <a:pt x="62" y="0"/>
                    <a:pt x="31" y="0"/>
                    <a:pt x="1" y="30"/>
                  </a:cubicBezTo>
                  <a:cubicBezTo>
                    <a:pt x="1" y="61"/>
                    <a:pt x="1" y="61"/>
                    <a:pt x="1" y="91"/>
                  </a:cubicBezTo>
                  <a:cubicBezTo>
                    <a:pt x="153" y="334"/>
                    <a:pt x="305" y="547"/>
                    <a:pt x="487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053;p88"/>
            <p:cNvSpPr/>
            <p:nvPr/>
          </p:nvSpPr>
          <p:spPr>
            <a:xfrm>
              <a:off x="4244411" y="1443766"/>
              <a:ext cx="24167" cy="10383"/>
            </a:xfrm>
            <a:custGeom>
              <a:avLst/>
              <a:gdLst/>
              <a:ahLst/>
              <a:cxnLst/>
              <a:rect l="l" t="t" r="r" b="b"/>
              <a:pathLst>
                <a:path w="852" h="366" extrusionOk="0">
                  <a:moveTo>
                    <a:pt x="578" y="304"/>
                  </a:moveTo>
                  <a:cubicBezTo>
                    <a:pt x="669" y="304"/>
                    <a:pt x="730" y="244"/>
                    <a:pt x="791" y="183"/>
                  </a:cubicBezTo>
                  <a:cubicBezTo>
                    <a:pt x="821" y="183"/>
                    <a:pt x="821" y="122"/>
                    <a:pt x="852" y="92"/>
                  </a:cubicBezTo>
                  <a:cubicBezTo>
                    <a:pt x="852" y="31"/>
                    <a:pt x="821" y="31"/>
                    <a:pt x="791" y="31"/>
                  </a:cubicBezTo>
                  <a:cubicBezTo>
                    <a:pt x="609" y="0"/>
                    <a:pt x="426" y="0"/>
                    <a:pt x="244" y="31"/>
                  </a:cubicBezTo>
                  <a:cubicBezTo>
                    <a:pt x="92" y="31"/>
                    <a:pt x="31" y="152"/>
                    <a:pt x="1" y="274"/>
                  </a:cubicBezTo>
                  <a:cubicBezTo>
                    <a:pt x="183" y="335"/>
                    <a:pt x="365" y="365"/>
                    <a:pt x="578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054;p88"/>
            <p:cNvSpPr/>
            <p:nvPr/>
          </p:nvSpPr>
          <p:spPr>
            <a:xfrm>
              <a:off x="4211650" y="1371338"/>
              <a:ext cx="14693" cy="14667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183" y="487"/>
                  </a:moveTo>
                  <a:cubicBezTo>
                    <a:pt x="274" y="517"/>
                    <a:pt x="396" y="456"/>
                    <a:pt x="457" y="365"/>
                  </a:cubicBezTo>
                  <a:cubicBezTo>
                    <a:pt x="517" y="274"/>
                    <a:pt x="517" y="152"/>
                    <a:pt x="457" y="61"/>
                  </a:cubicBezTo>
                  <a:cubicBezTo>
                    <a:pt x="426" y="0"/>
                    <a:pt x="396" y="0"/>
                    <a:pt x="335" y="0"/>
                  </a:cubicBezTo>
                  <a:cubicBezTo>
                    <a:pt x="183" y="31"/>
                    <a:pt x="92" y="152"/>
                    <a:pt x="31" y="304"/>
                  </a:cubicBezTo>
                  <a:cubicBezTo>
                    <a:pt x="1" y="365"/>
                    <a:pt x="92" y="487"/>
                    <a:pt x="183" y="48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55;p88"/>
            <p:cNvSpPr/>
            <p:nvPr/>
          </p:nvSpPr>
          <p:spPr>
            <a:xfrm>
              <a:off x="5515240" y="1410148"/>
              <a:ext cx="14693" cy="23292"/>
            </a:xfrm>
            <a:custGeom>
              <a:avLst/>
              <a:gdLst/>
              <a:ahLst/>
              <a:cxnLst/>
              <a:rect l="l" t="t" r="r" b="b"/>
              <a:pathLst>
                <a:path w="518" h="821" extrusionOk="0">
                  <a:moveTo>
                    <a:pt x="62" y="0"/>
                  </a:moveTo>
                  <a:cubicBezTo>
                    <a:pt x="62" y="30"/>
                    <a:pt x="1" y="91"/>
                    <a:pt x="1" y="122"/>
                  </a:cubicBezTo>
                  <a:cubicBezTo>
                    <a:pt x="31" y="395"/>
                    <a:pt x="214" y="669"/>
                    <a:pt x="457" y="821"/>
                  </a:cubicBezTo>
                  <a:cubicBezTo>
                    <a:pt x="457" y="821"/>
                    <a:pt x="487" y="790"/>
                    <a:pt x="518" y="790"/>
                  </a:cubicBezTo>
                  <a:cubicBezTo>
                    <a:pt x="518" y="760"/>
                    <a:pt x="518" y="730"/>
                    <a:pt x="518" y="730"/>
                  </a:cubicBezTo>
                  <a:cubicBezTo>
                    <a:pt x="396" y="486"/>
                    <a:pt x="274" y="243"/>
                    <a:pt x="122" y="30"/>
                  </a:cubicBezTo>
                  <a:cubicBezTo>
                    <a:pt x="122" y="30"/>
                    <a:pt x="9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56;p88"/>
            <p:cNvSpPr/>
            <p:nvPr/>
          </p:nvSpPr>
          <p:spPr>
            <a:xfrm>
              <a:off x="4354779" y="1849060"/>
              <a:ext cx="14693" cy="13816"/>
            </a:xfrm>
            <a:custGeom>
              <a:avLst/>
              <a:gdLst/>
              <a:ahLst/>
              <a:cxnLst/>
              <a:rect l="l" t="t" r="r" b="b"/>
              <a:pathLst>
                <a:path w="518" h="487" extrusionOk="0">
                  <a:moveTo>
                    <a:pt x="91" y="61"/>
                  </a:moveTo>
                  <a:cubicBezTo>
                    <a:pt x="0" y="122"/>
                    <a:pt x="31" y="244"/>
                    <a:pt x="122" y="365"/>
                  </a:cubicBezTo>
                  <a:cubicBezTo>
                    <a:pt x="122" y="395"/>
                    <a:pt x="152" y="426"/>
                    <a:pt x="213" y="456"/>
                  </a:cubicBezTo>
                  <a:cubicBezTo>
                    <a:pt x="243" y="487"/>
                    <a:pt x="335" y="487"/>
                    <a:pt x="395" y="456"/>
                  </a:cubicBezTo>
                  <a:cubicBezTo>
                    <a:pt x="426" y="426"/>
                    <a:pt x="456" y="365"/>
                    <a:pt x="517" y="335"/>
                  </a:cubicBezTo>
                  <a:cubicBezTo>
                    <a:pt x="517" y="244"/>
                    <a:pt x="456" y="152"/>
                    <a:pt x="395" y="92"/>
                  </a:cubicBezTo>
                  <a:cubicBezTo>
                    <a:pt x="274" y="61"/>
                    <a:pt x="183" y="0"/>
                    <a:pt x="9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57;p88"/>
            <p:cNvSpPr/>
            <p:nvPr/>
          </p:nvSpPr>
          <p:spPr>
            <a:xfrm>
              <a:off x="4228896" y="2115511"/>
              <a:ext cx="16423" cy="12114"/>
            </a:xfrm>
            <a:custGeom>
              <a:avLst/>
              <a:gdLst/>
              <a:ahLst/>
              <a:cxnLst/>
              <a:rect l="l" t="t" r="r" b="b"/>
              <a:pathLst>
                <a:path w="579" h="427" extrusionOk="0">
                  <a:moveTo>
                    <a:pt x="152" y="61"/>
                  </a:moveTo>
                  <a:cubicBezTo>
                    <a:pt x="92" y="92"/>
                    <a:pt x="31" y="153"/>
                    <a:pt x="31" y="213"/>
                  </a:cubicBezTo>
                  <a:cubicBezTo>
                    <a:pt x="1" y="244"/>
                    <a:pt x="31" y="305"/>
                    <a:pt x="61" y="335"/>
                  </a:cubicBezTo>
                  <a:cubicBezTo>
                    <a:pt x="152" y="365"/>
                    <a:pt x="244" y="396"/>
                    <a:pt x="335" y="426"/>
                  </a:cubicBezTo>
                  <a:cubicBezTo>
                    <a:pt x="365" y="426"/>
                    <a:pt x="396" y="426"/>
                    <a:pt x="426" y="426"/>
                  </a:cubicBezTo>
                  <a:cubicBezTo>
                    <a:pt x="487" y="396"/>
                    <a:pt x="517" y="396"/>
                    <a:pt x="548" y="365"/>
                  </a:cubicBezTo>
                  <a:cubicBezTo>
                    <a:pt x="578" y="335"/>
                    <a:pt x="578" y="244"/>
                    <a:pt x="548" y="183"/>
                  </a:cubicBezTo>
                  <a:cubicBezTo>
                    <a:pt x="456" y="61"/>
                    <a:pt x="274" y="1"/>
                    <a:pt x="15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58;p88"/>
            <p:cNvSpPr/>
            <p:nvPr/>
          </p:nvSpPr>
          <p:spPr>
            <a:xfrm>
              <a:off x="7374950" y="1978399"/>
              <a:ext cx="15544" cy="13845"/>
            </a:xfrm>
            <a:custGeom>
              <a:avLst/>
              <a:gdLst/>
              <a:ahLst/>
              <a:cxnLst/>
              <a:rect l="l" t="t" r="r" b="b"/>
              <a:pathLst>
                <a:path w="548" h="488" extrusionOk="0">
                  <a:moveTo>
                    <a:pt x="365" y="61"/>
                  </a:moveTo>
                  <a:cubicBezTo>
                    <a:pt x="244" y="1"/>
                    <a:pt x="92" y="61"/>
                    <a:pt x="31" y="213"/>
                  </a:cubicBezTo>
                  <a:cubicBezTo>
                    <a:pt x="0" y="274"/>
                    <a:pt x="61" y="396"/>
                    <a:pt x="183" y="426"/>
                  </a:cubicBezTo>
                  <a:lnTo>
                    <a:pt x="335" y="487"/>
                  </a:lnTo>
                  <a:cubicBezTo>
                    <a:pt x="396" y="457"/>
                    <a:pt x="426" y="426"/>
                    <a:pt x="487" y="365"/>
                  </a:cubicBezTo>
                  <a:cubicBezTo>
                    <a:pt x="548" y="244"/>
                    <a:pt x="487" y="92"/>
                    <a:pt x="365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59;p88"/>
            <p:cNvSpPr/>
            <p:nvPr/>
          </p:nvSpPr>
          <p:spPr>
            <a:xfrm>
              <a:off x="7517200" y="3791015"/>
              <a:ext cx="18154" cy="9504"/>
            </a:xfrm>
            <a:custGeom>
              <a:avLst/>
              <a:gdLst/>
              <a:ahLst/>
              <a:cxnLst/>
              <a:rect l="l" t="t" r="r" b="b"/>
              <a:pathLst>
                <a:path w="640" h="335" extrusionOk="0">
                  <a:moveTo>
                    <a:pt x="31" y="122"/>
                  </a:moveTo>
                  <a:cubicBezTo>
                    <a:pt x="1" y="152"/>
                    <a:pt x="1" y="213"/>
                    <a:pt x="1" y="243"/>
                  </a:cubicBezTo>
                  <a:cubicBezTo>
                    <a:pt x="1" y="274"/>
                    <a:pt x="31" y="274"/>
                    <a:pt x="62" y="274"/>
                  </a:cubicBezTo>
                  <a:lnTo>
                    <a:pt x="274" y="335"/>
                  </a:lnTo>
                  <a:lnTo>
                    <a:pt x="457" y="335"/>
                  </a:lnTo>
                  <a:lnTo>
                    <a:pt x="517" y="335"/>
                  </a:lnTo>
                  <a:lnTo>
                    <a:pt x="639" y="274"/>
                  </a:lnTo>
                  <a:cubicBezTo>
                    <a:pt x="609" y="213"/>
                    <a:pt x="578" y="152"/>
                    <a:pt x="517" y="122"/>
                  </a:cubicBezTo>
                  <a:cubicBezTo>
                    <a:pt x="396" y="0"/>
                    <a:pt x="183" y="0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60;p88"/>
            <p:cNvSpPr/>
            <p:nvPr/>
          </p:nvSpPr>
          <p:spPr>
            <a:xfrm>
              <a:off x="6336912" y="1549842"/>
              <a:ext cx="13814" cy="15547"/>
            </a:xfrm>
            <a:custGeom>
              <a:avLst/>
              <a:gdLst/>
              <a:ahLst/>
              <a:cxnLst/>
              <a:rect l="l" t="t" r="r" b="b"/>
              <a:pathLst>
                <a:path w="487" h="548" extrusionOk="0">
                  <a:moveTo>
                    <a:pt x="274" y="30"/>
                  </a:moveTo>
                  <a:cubicBezTo>
                    <a:pt x="243" y="0"/>
                    <a:pt x="213" y="0"/>
                    <a:pt x="152" y="30"/>
                  </a:cubicBezTo>
                  <a:cubicBezTo>
                    <a:pt x="30" y="122"/>
                    <a:pt x="0" y="304"/>
                    <a:pt x="91" y="426"/>
                  </a:cubicBezTo>
                  <a:cubicBezTo>
                    <a:pt x="152" y="517"/>
                    <a:pt x="274" y="547"/>
                    <a:pt x="395" y="517"/>
                  </a:cubicBezTo>
                  <a:cubicBezTo>
                    <a:pt x="426" y="517"/>
                    <a:pt x="456" y="486"/>
                    <a:pt x="486" y="456"/>
                  </a:cubicBezTo>
                  <a:cubicBezTo>
                    <a:pt x="486" y="274"/>
                    <a:pt x="426" y="122"/>
                    <a:pt x="274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61;p88"/>
            <p:cNvSpPr/>
            <p:nvPr/>
          </p:nvSpPr>
          <p:spPr>
            <a:xfrm>
              <a:off x="7550840" y="3227048"/>
              <a:ext cx="12083" cy="18128"/>
            </a:xfrm>
            <a:custGeom>
              <a:avLst/>
              <a:gdLst/>
              <a:ahLst/>
              <a:cxnLst/>
              <a:rect l="l" t="t" r="r" b="b"/>
              <a:pathLst>
                <a:path w="426" h="639" extrusionOk="0">
                  <a:moveTo>
                    <a:pt x="243" y="0"/>
                  </a:moveTo>
                  <a:cubicBezTo>
                    <a:pt x="213" y="0"/>
                    <a:pt x="183" y="31"/>
                    <a:pt x="183" y="31"/>
                  </a:cubicBezTo>
                  <a:cubicBezTo>
                    <a:pt x="61" y="152"/>
                    <a:pt x="0" y="335"/>
                    <a:pt x="0" y="517"/>
                  </a:cubicBezTo>
                  <a:cubicBezTo>
                    <a:pt x="0" y="548"/>
                    <a:pt x="31" y="578"/>
                    <a:pt x="61" y="608"/>
                  </a:cubicBezTo>
                  <a:cubicBezTo>
                    <a:pt x="91" y="639"/>
                    <a:pt x="122" y="608"/>
                    <a:pt x="122" y="608"/>
                  </a:cubicBezTo>
                  <a:cubicBezTo>
                    <a:pt x="335" y="517"/>
                    <a:pt x="426" y="274"/>
                    <a:pt x="335" y="61"/>
                  </a:cubicBezTo>
                  <a:cubicBezTo>
                    <a:pt x="335" y="0"/>
                    <a:pt x="274" y="0"/>
                    <a:pt x="24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62;p88"/>
            <p:cNvSpPr/>
            <p:nvPr/>
          </p:nvSpPr>
          <p:spPr>
            <a:xfrm>
              <a:off x="7485318" y="3321889"/>
              <a:ext cx="17246" cy="11263"/>
            </a:xfrm>
            <a:custGeom>
              <a:avLst/>
              <a:gdLst/>
              <a:ahLst/>
              <a:cxnLst/>
              <a:rect l="l" t="t" r="r" b="b"/>
              <a:pathLst>
                <a:path w="608" h="397" extrusionOk="0">
                  <a:moveTo>
                    <a:pt x="334" y="366"/>
                  </a:moveTo>
                  <a:cubicBezTo>
                    <a:pt x="426" y="396"/>
                    <a:pt x="547" y="305"/>
                    <a:pt x="578" y="183"/>
                  </a:cubicBezTo>
                  <a:cubicBezTo>
                    <a:pt x="608" y="123"/>
                    <a:pt x="578" y="62"/>
                    <a:pt x="517" y="31"/>
                  </a:cubicBezTo>
                  <a:lnTo>
                    <a:pt x="334" y="1"/>
                  </a:lnTo>
                  <a:cubicBezTo>
                    <a:pt x="274" y="1"/>
                    <a:pt x="182" y="31"/>
                    <a:pt x="91" y="31"/>
                  </a:cubicBezTo>
                  <a:cubicBezTo>
                    <a:pt x="30" y="62"/>
                    <a:pt x="0" y="92"/>
                    <a:pt x="0" y="123"/>
                  </a:cubicBezTo>
                  <a:cubicBezTo>
                    <a:pt x="0" y="153"/>
                    <a:pt x="0" y="244"/>
                    <a:pt x="30" y="244"/>
                  </a:cubicBezTo>
                  <a:cubicBezTo>
                    <a:pt x="122" y="305"/>
                    <a:pt x="243" y="335"/>
                    <a:pt x="334" y="36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63;p88"/>
            <p:cNvSpPr/>
            <p:nvPr/>
          </p:nvSpPr>
          <p:spPr>
            <a:xfrm>
              <a:off x="4431506" y="2936454"/>
              <a:ext cx="12112" cy="12965"/>
            </a:xfrm>
            <a:custGeom>
              <a:avLst/>
              <a:gdLst/>
              <a:ahLst/>
              <a:cxnLst/>
              <a:rect l="l" t="t" r="r" b="b"/>
              <a:pathLst>
                <a:path w="427" h="457" extrusionOk="0">
                  <a:moveTo>
                    <a:pt x="31" y="274"/>
                  </a:moveTo>
                  <a:cubicBezTo>
                    <a:pt x="1" y="365"/>
                    <a:pt x="92" y="456"/>
                    <a:pt x="183" y="456"/>
                  </a:cubicBezTo>
                  <a:cubicBezTo>
                    <a:pt x="304" y="456"/>
                    <a:pt x="396" y="365"/>
                    <a:pt x="426" y="243"/>
                  </a:cubicBezTo>
                  <a:cubicBezTo>
                    <a:pt x="426" y="122"/>
                    <a:pt x="365" y="31"/>
                    <a:pt x="244" y="0"/>
                  </a:cubicBezTo>
                  <a:cubicBezTo>
                    <a:pt x="152" y="0"/>
                    <a:pt x="61" y="61"/>
                    <a:pt x="31" y="152"/>
                  </a:cubicBezTo>
                  <a:cubicBezTo>
                    <a:pt x="31" y="183"/>
                    <a:pt x="31" y="243"/>
                    <a:pt x="3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064;p88"/>
            <p:cNvSpPr/>
            <p:nvPr/>
          </p:nvSpPr>
          <p:spPr>
            <a:xfrm>
              <a:off x="5989443" y="1243701"/>
              <a:ext cx="15544" cy="13816"/>
            </a:xfrm>
            <a:custGeom>
              <a:avLst/>
              <a:gdLst/>
              <a:ahLst/>
              <a:cxnLst/>
              <a:rect l="l" t="t" r="r" b="b"/>
              <a:pathLst>
                <a:path w="548" h="487" extrusionOk="0">
                  <a:moveTo>
                    <a:pt x="396" y="457"/>
                  </a:moveTo>
                  <a:cubicBezTo>
                    <a:pt x="426" y="396"/>
                    <a:pt x="456" y="335"/>
                    <a:pt x="487" y="305"/>
                  </a:cubicBezTo>
                  <a:cubicBezTo>
                    <a:pt x="548" y="183"/>
                    <a:pt x="456" y="61"/>
                    <a:pt x="365" y="31"/>
                  </a:cubicBezTo>
                  <a:cubicBezTo>
                    <a:pt x="274" y="1"/>
                    <a:pt x="183" y="31"/>
                    <a:pt x="92" y="92"/>
                  </a:cubicBezTo>
                  <a:cubicBezTo>
                    <a:pt x="1" y="153"/>
                    <a:pt x="1" y="274"/>
                    <a:pt x="92" y="365"/>
                  </a:cubicBezTo>
                  <a:cubicBezTo>
                    <a:pt x="153" y="457"/>
                    <a:pt x="274" y="487"/>
                    <a:pt x="396" y="45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065;p88"/>
            <p:cNvSpPr/>
            <p:nvPr/>
          </p:nvSpPr>
          <p:spPr>
            <a:xfrm>
              <a:off x="6255845" y="2915744"/>
              <a:ext cx="15544" cy="9532"/>
            </a:xfrm>
            <a:custGeom>
              <a:avLst/>
              <a:gdLst/>
              <a:ahLst/>
              <a:cxnLst/>
              <a:rect l="l" t="t" r="r" b="b"/>
              <a:pathLst>
                <a:path w="548" h="336" extrusionOk="0">
                  <a:moveTo>
                    <a:pt x="305" y="31"/>
                  </a:moveTo>
                  <a:cubicBezTo>
                    <a:pt x="244" y="1"/>
                    <a:pt x="214" y="1"/>
                    <a:pt x="153" y="31"/>
                  </a:cubicBezTo>
                  <a:cubicBezTo>
                    <a:pt x="122" y="61"/>
                    <a:pt x="62" y="92"/>
                    <a:pt x="31" y="122"/>
                  </a:cubicBezTo>
                  <a:cubicBezTo>
                    <a:pt x="1" y="183"/>
                    <a:pt x="92" y="305"/>
                    <a:pt x="183" y="305"/>
                  </a:cubicBezTo>
                  <a:cubicBezTo>
                    <a:pt x="305" y="335"/>
                    <a:pt x="426" y="274"/>
                    <a:pt x="518" y="183"/>
                  </a:cubicBezTo>
                  <a:cubicBezTo>
                    <a:pt x="548" y="122"/>
                    <a:pt x="518" y="92"/>
                    <a:pt x="487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066;p88"/>
            <p:cNvSpPr/>
            <p:nvPr/>
          </p:nvSpPr>
          <p:spPr>
            <a:xfrm>
              <a:off x="4407367" y="1671407"/>
              <a:ext cx="17274" cy="14696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456" y="31"/>
                  </a:moveTo>
                  <a:cubicBezTo>
                    <a:pt x="426" y="62"/>
                    <a:pt x="365" y="92"/>
                    <a:pt x="335" y="122"/>
                  </a:cubicBezTo>
                  <a:cubicBezTo>
                    <a:pt x="244" y="183"/>
                    <a:pt x="61" y="183"/>
                    <a:pt x="0" y="335"/>
                  </a:cubicBezTo>
                  <a:cubicBezTo>
                    <a:pt x="0" y="366"/>
                    <a:pt x="0" y="396"/>
                    <a:pt x="0" y="457"/>
                  </a:cubicBezTo>
                  <a:cubicBezTo>
                    <a:pt x="0" y="457"/>
                    <a:pt x="31" y="487"/>
                    <a:pt x="61" y="487"/>
                  </a:cubicBezTo>
                  <a:cubicBezTo>
                    <a:pt x="122" y="487"/>
                    <a:pt x="183" y="518"/>
                    <a:pt x="244" y="487"/>
                  </a:cubicBezTo>
                  <a:cubicBezTo>
                    <a:pt x="365" y="396"/>
                    <a:pt x="456" y="335"/>
                    <a:pt x="548" y="244"/>
                  </a:cubicBezTo>
                  <a:cubicBezTo>
                    <a:pt x="608" y="183"/>
                    <a:pt x="608" y="122"/>
                    <a:pt x="578" y="62"/>
                  </a:cubicBezTo>
                  <a:cubicBezTo>
                    <a:pt x="548" y="31"/>
                    <a:pt x="487" y="1"/>
                    <a:pt x="45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067;p88"/>
            <p:cNvSpPr/>
            <p:nvPr/>
          </p:nvSpPr>
          <p:spPr>
            <a:xfrm>
              <a:off x="6391506" y="4023830"/>
              <a:ext cx="10382" cy="14696"/>
            </a:xfrm>
            <a:custGeom>
              <a:avLst/>
              <a:gdLst/>
              <a:ahLst/>
              <a:cxnLst/>
              <a:rect l="l" t="t" r="r" b="b"/>
              <a:pathLst>
                <a:path w="366" h="518" extrusionOk="0">
                  <a:moveTo>
                    <a:pt x="365" y="274"/>
                  </a:moveTo>
                  <a:cubicBezTo>
                    <a:pt x="305" y="153"/>
                    <a:pt x="213" y="61"/>
                    <a:pt x="92" y="1"/>
                  </a:cubicBezTo>
                  <a:cubicBezTo>
                    <a:pt x="61" y="31"/>
                    <a:pt x="1" y="31"/>
                    <a:pt x="1" y="61"/>
                  </a:cubicBezTo>
                  <a:cubicBezTo>
                    <a:pt x="1" y="183"/>
                    <a:pt x="1" y="305"/>
                    <a:pt x="31" y="396"/>
                  </a:cubicBezTo>
                  <a:cubicBezTo>
                    <a:pt x="31" y="487"/>
                    <a:pt x="153" y="517"/>
                    <a:pt x="244" y="487"/>
                  </a:cubicBezTo>
                  <a:cubicBezTo>
                    <a:pt x="335" y="457"/>
                    <a:pt x="365" y="365"/>
                    <a:pt x="365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068;p88"/>
            <p:cNvSpPr/>
            <p:nvPr/>
          </p:nvSpPr>
          <p:spPr>
            <a:xfrm>
              <a:off x="4454793" y="1719721"/>
              <a:ext cx="13814" cy="11235"/>
            </a:xfrm>
            <a:custGeom>
              <a:avLst/>
              <a:gdLst/>
              <a:ahLst/>
              <a:cxnLst/>
              <a:rect l="l" t="t" r="r" b="b"/>
              <a:pathLst>
                <a:path w="487" h="396" extrusionOk="0">
                  <a:moveTo>
                    <a:pt x="395" y="365"/>
                  </a:moveTo>
                  <a:cubicBezTo>
                    <a:pt x="426" y="365"/>
                    <a:pt x="456" y="304"/>
                    <a:pt x="487" y="274"/>
                  </a:cubicBezTo>
                  <a:cubicBezTo>
                    <a:pt x="487" y="213"/>
                    <a:pt x="487" y="182"/>
                    <a:pt x="456" y="152"/>
                  </a:cubicBezTo>
                  <a:cubicBezTo>
                    <a:pt x="395" y="61"/>
                    <a:pt x="304" y="0"/>
                    <a:pt x="183" y="0"/>
                  </a:cubicBezTo>
                  <a:cubicBezTo>
                    <a:pt x="122" y="0"/>
                    <a:pt x="61" y="61"/>
                    <a:pt x="31" y="122"/>
                  </a:cubicBezTo>
                  <a:cubicBezTo>
                    <a:pt x="0" y="182"/>
                    <a:pt x="31" y="243"/>
                    <a:pt x="91" y="304"/>
                  </a:cubicBezTo>
                  <a:cubicBezTo>
                    <a:pt x="183" y="365"/>
                    <a:pt x="304" y="395"/>
                    <a:pt x="395" y="3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069;p88"/>
            <p:cNvSpPr/>
            <p:nvPr/>
          </p:nvSpPr>
          <p:spPr>
            <a:xfrm>
              <a:off x="7975887" y="3277916"/>
              <a:ext cx="13814" cy="17277"/>
            </a:xfrm>
            <a:custGeom>
              <a:avLst/>
              <a:gdLst/>
              <a:ahLst/>
              <a:cxnLst/>
              <a:rect l="l" t="t" r="r" b="b"/>
              <a:pathLst>
                <a:path w="487" h="609" extrusionOk="0">
                  <a:moveTo>
                    <a:pt x="395" y="609"/>
                  </a:moveTo>
                  <a:cubicBezTo>
                    <a:pt x="426" y="609"/>
                    <a:pt x="426" y="609"/>
                    <a:pt x="456" y="609"/>
                  </a:cubicBezTo>
                  <a:cubicBezTo>
                    <a:pt x="456" y="578"/>
                    <a:pt x="487" y="578"/>
                    <a:pt x="487" y="548"/>
                  </a:cubicBezTo>
                  <a:cubicBezTo>
                    <a:pt x="426" y="487"/>
                    <a:pt x="395" y="396"/>
                    <a:pt x="335" y="335"/>
                  </a:cubicBezTo>
                  <a:lnTo>
                    <a:pt x="335" y="335"/>
                  </a:lnTo>
                  <a:cubicBezTo>
                    <a:pt x="274" y="244"/>
                    <a:pt x="213" y="153"/>
                    <a:pt x="152" y="62"/>
                  </a:cubicBezTo>
                  <a:cubicBezTo>
                    <a:pt x="122" y="31"/>
                    <a:pt x="91" y="31"/>
                    <a:pt x="31" y="1"/>
                  </a:cubicBezTo>
                  <a:cubicBezTo>
                    <a:pt x="0" y="1"/>
                    <a:pt x="0" y="153"/>
                    <a:pt x="0" y="214"/>
                  </a:cubicBezTo>
                  <a:cubicBezTo>
                    <a:pt x="91" y="366"/>
                    <a:pt x="213" y="518"/>
                    <a:pt x="395" y="60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070;p88"/>
            <p:cNvSpPr/>
            <p:nvPr/>
          </p:nvSpPr>
          <p:spPr>
            <a:xfrm>
              <a:off x="5933394" y="1287675"/>
              <a:ext cx="16423" cy="10383"/>
            </a:xfrm>
            <a:custGeom>
              <a:avLst/>
              <a:gdLst/>
              <a:ahLst/>
              <a:cxnLst/>
              <a:rect l="l" t="t" r="r" b="b"/>
              <a:pathLst>
                <a:path w="579" h="366" extrusionOk="0">
                  <a:moveTo>
                    <a:pt x="426" y="31"/>
                  </a:moveTo>
                  <a:cubicBezTo>
                    <a:pt x="366" y="31"/>
                    <a:pt x="274" y="1"/>
                    <a:pt x="214" y="1"/>
                  </a:cubicBezTo>
                  <a:cubicBezTo>
                    <a:pt x="183" y="1"/>
                    <a:pt x="122" y="1"/>
                    <a:pt x="92" y="31"/>
                  </a:cubicBezTo>
                  <a:cubicBezTo>
                    <a:pt x="62" y="62"/>
                    <a:pt x="31" y="92"/>
                    <a:pt x="31" y="153"/>
                  </a:cubicBezTo>
                  <a:cubicBezTo>
                    <a:pt x="1" y="183"/>
                    <a:pt x="31" y="214"/>
                    <a:pt x="92" y="244"/>
                  </a:cubicBezTo>
                  <a:cubicBezTo>
                    <a:pt x="244" y="244"/>
                    <a:pt x="426" y="305"/>
                    <a:pt x="578" y="366"/>
                  </a:cubicBezTo>
                  <a:lnTo>
                    <a:pt x="578" y="214"/>
                  </a:lnTo>
                  <a:cubicBezTo>
                    <a:pt x="548" y="62"/>
                    <a:pt x="548" y="62"/>
                    <a:pt x="42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071;p88"/>
            <p:cNvSpPr/>
            <p:nvPr/>
          </p:nvSpPr>
          <p:spPr>
            <a:xfrm>
              <a:off x="5949789" y="1298030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0" y="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072;p88"/>
            <p:cNvSpPr/>
            <p:nvPr/>
          </p:nvSpPr>
          <p:spPr>
            <a:xfrm>
              <a:off x="6444670" y="1340273"/>
              <a:ext cx="12963" cy="12114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61" y="396"/>
                  </a:moveTo>
                  <a:cubicBezTo>
                    <a:pt x="274" y="427"/>
                    <a:pt x="426" y="305"/>
                    <a:pt x="456" y="92"/>
                  </a:cubicBezTo>
                  <a:cubicBezTo>
                    <a:pt x="426" y="62"/>
                    <a:pt x="426" y="31"/>
                    <a:pt x="396" y="1"/>
                  </a:cubicBezTo>
                  <a:lnTo>
                    <a:pt x="335" y="1"/>
                  </a:lnTo>
                  <a:cubicBezTo>
                    <a:pt x="244" y="62"/>
                    <a:pt x="152" y="123"/>
                    <a:pt x="61" y="183"/>
                  </a:cubicBezTo>
                  <a:cubicBezTo>
                    <a:pt x="31" y="214"/>
                    <a:pt x="0" y="244"/>
                    <a:pt x="31" y="305"/>
                  </a:cubicBezTo>
                  <a:cubicBezTo>
                    <a:pt x="31" y="335"/>
                    <a:pt x="31" y="366"/>
                    <a:pt x="61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073;p88"/>
            <p:cNvSpPr/>
            <p:nvPr/>
          </p:nvSpPr>
          <p:spPr>
            <a:xfrm>
              <a:off x="6528289" y="1256638"/>
              <a:ext cx="18154" cy="9504"/>
            </a:xfrm>
            <a:custGeom>
              <a:avLst/>
              <a:gdLst/>
              <a:ahLst/>
              <a:cxnLst/>
              <a:rect l="l" t="t" r="r" b="b"/>
              <a:pathLst>
                <a:path w="640" h="335" extrusionOk="0">
                  <a:moveTo>
                    <a:pt x="578" y="213"/>
                  </a:moveTo>
                  <a:cubicBezTo>
                    <a:pt x="609" y="213"/>
                    <a:pt x="609" y="183"/>
                    <a:pt x="609" y="153"/>
                  </a:cubicBezTo>
                  <a:cubicBezTo>
                    <a:pt x="639" y="153"/>
                    <a:pt x="578" y="61"/>
                    <a:pt x="548" y="61"/>
                  </a:cubicBezTo>
                  <a:cubicBezTo>
                    <a:pt x="396" y="1"/>
                    <a:pt x="214" y="122"/>
                    <a:pt x="62" y="31"/>
                  </a:cubicBezTo>
                  <a:cubicBezTo>
                    <a:pt x="62" y="31"/>
                    <a:pt x="31" y="61"/>
                    <a:pt x="1" y="61"/>
                  </a:cubicBezTo>
                  <a:cubicBezTo>
                    <a:pt x="1" y="92"/>
                    <a:pt x="1" y="122"/>
                    <a:pt x="1" y="122"/>
                  </a:cubicBezTo>
                  <a:cubicBezTo>
                    <a:pt x="153" y="305"/>
                    <a:pt x="396" y="335"/>
                    <a:pt x="578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074;p88"/>
            <p:cNvSpPr/>
            <p:nvPr/>
          </p:nvSpPr>
          <p:spPr>
            <a:xfrm>
              <a:off x="4622911" y="3631491"/>
              <a:ext cx="28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075;p88"/>
            <p:cNvSpPr/>
            <p:nvPr/>
          </p:nvSpPr>
          <p:spPr>
            <a:xfrm>
              <a:off x="4603935" y="3631491"/>
              <a:ext cx="19005" cy="18980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244" y="274"/>
                  </a:moveTo>
                  <a:cubicBezTo>
                    <a:pt x="183" y="365"/>
                    <a:pt x="122" y="426"/>
                    <a:pt x="61" y="517"/>
                  </a:cubicBezTo>
                  <a:cubicBezTo>
                    <a:pt x="31" y="578"/>
                    <a:pt x="1" y="608"/>
                    <a:pt x="1" y="669"/>
                  </a:cubicBezTo>
                  <a:cubicBezTo>
                    <a:pt x="305" y="638"/>
                    <a:pt x="609" y="395"/>
                    <a:pt x="669" y="61"/>
                  </a:cubicBezTo>
                  <a:cubicBezTo>
                    <a:pt x="669" y="61"/>
                    <a:pt x="669" y="30"/>
                    <a:pt x="669" y="0"/>
                  </a:cubicBezTo>
                  <a:cubicBezTo>
                    <a:pt x="609" y="30"/>
                    <a:pt x="548" y="61"/>
                    <a:pt x="517" y="91"/>
                  </a:cubicBezTo>
                  <a:cubicBezTo>
                    <a:pt x="426" y="152"/>
                    <a:pt x="335" y="213"/>
                    <a:pt x="244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076;p88"/>
            <p:cNvSpPr/>
            <p:nvPr/>
          </p:nvSpPr>
          <p:spPr>
            <a:xfrm>
              <a:off x="4610828" y="3639236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077;p88"/>
            <p:cNvSpPr/>
            <p:nvPr/>
          </p:nvSpPr>
          <p:spPr>
            <a:xfrm>
              <a:off x="4991058" y="1158336"/>
              <a:ext cx="12083" cy="11235"/>
            </a:xfrm>
            <a:custGeom>
              <a:avLst/>
              <a:gdLst/>
              <a:ahLst/>
              <a:cxnLst/>
              <a:rect l="l" t="t" r="r" b="b"/>
              <a:pathLst>
                <a:path w="426" h="396" extrusionOk="0">
                  <a:moveTo>
                    <a:pt x="122" y="365"/>
                  </a:moveTo>
                  <a:cubicBezTo>
                    <a:pt x="152" y="365"/>
                    <a:pt x="213" y="365"/>
                    <a:pt x="274" y="396"/>
                  </a:cubicBezTo>
                  <a:cubicBezTo>
                    <a:pt x="304" y="365"/>
                    <a:pt x="365" y="335"/>
                    <a:pt x="365" y="274"/>
                  </a:cubicBezTo>
                  <a:cubicBezTo>
                    <a:pt x="426" y="183"/>
                    <a:pt x="365" y="61"/>
                    <a:pt x="243" y="31"/>
                  </a:cubicBezTo>
                  <a:cubicBezTo>
                    <a:pt x="183" y="0"/>
                    <a:pt x="92" y="31"/>
                    <a:pt x="31" y="152"/>
                  </a:cubicBezTo>
                  <a:cubicBezTo>
                    <a:pt x="0" y="213"/>
                    <a:pt x="31" y="304"/>
                    <a:pt x="122" y="3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078;p88"/>
            <p:cNvSpPr/>
            <p:nvPr/>
          </p:nvSpPr>
          <p:spPr>
            <a:xfrm>
              <a:off x="7397358" y="3162365"/>
              <a:ext cx="21586" cy="4341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31" y="62"/>
                  </a:moveTo>
                  <a:cubicBezTo>
                    <a:pt x="1" y="122"/>
                    <a:pt x="31" y="153"/>
                    <a:pt x="92" y="153"/>
                  </a:cubicBezTo>
                  <a:lnTo>
                    <a:pt x="396" y="153"/>
                  </a:lnTo>
                  <a:lnTo>
                    <a:pt x="396" y="153"/>
                  </a:lnTo>
                  <a:lnTo>
                    <a:pt x="669" y="153"/>
                  </a:lnTo>
                  <a:cubicBezTo>
                    <a:pt x="700" y="153"/>
                    <a:pt x="730" y="122"/>
                    <a:pt x="730" y="92"/>
                  </a:cubicBezTo>
                  <a:cubicBezTo>
                    <a:pt x="761" y="92"/>
                    <a:pt x="700" y="62"/>
                    <a:pt x="700" y="62"/>
                  </a:cubicBezTo>
                  <a:cubicBezTo>
                    <a:pt x="517" y="31"/>
                    <a:pt x="305" y="1"/>
                    <a:pt x="122" y="1"/>
                  </a:cubicBezTo>
                  <a:cubicBezTo>
                    <a:pt x="92" y="1"/>
                    <a:pt x="31" y="31"/>
                    <a:pt x="3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079;p88"/>
            <p:cNvSpPr/>
            <p:nvPr/>
          </p:nvSpPr>
          <p:spPr>
            <a:xfrm>
              <a:off x="7960371" y="3290852"/>
              <a:ext cx="15544" cy="10383"/>
            </a:xfrm>
            <a:custGeom>
              <a:avLst/>
              <a:gdLst/>
              <a:ahLst/>
              <a:cxnLst/>
              <a:rect l="l" t="t" r="r" b="b"/>
              <a:pathLst>
                <a:path w="548" h="366" extrusionOk="0">
                  <a:moveTo>
                    <a:pt x="426" y="366"/>
                  </a:moveTo>
                  <a:cubicBezTo>
                    <a:pt x="486" y="335"/>
                    <a:pt x="517" y="335"/>
                    <a:pt x="517" y="274"/>
                  </a:cubicBezTo>
                  <a:cubicBezTo>
                    <a:pt x="547" y="244"/>
                    <a:pt x="517" y="214"/>
                    <a:pt x="486" y="153"/>
                  </a:cubicBezTo>
                  <a:cubicBezTo>
                    <a:pt x="426" y="62"/>
                    <a:pt x="304" y="1"/>
                    <a:pt x="152" y="1"/>
                  </a:cubicBezTo>
                  <a:cubicBezTo>
                    <a:pt x="122" y="1"/>
                    <a:pt x="91" y="31"/>
                    <a:pt x="31" y="62"/>
                  </a:cubicBezTo>
                  <a:cubicBezTo>
                    <a:pt x="0" y="92"/>
                    <a:pt x="31" y="183"/>
                    <a:pt x="61" y="214"/>
                  </a:cubicBezTo>
                  <a:cubicBezTo>
                    <a:pt x="182" y="305"/>
                    <a:pt x="304" y="335"/>
                    <a:pt x="426" y="36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080;p88"/>
            <p:cNvSpPr/>
            <p:nvPr/>
          </p:nvSpPr>
          <p:spPr>
            <a:xfrm>
              <a:off x="7606010" y="226556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081;p88"/>
            <p:cNvSpPr/>
            <p:nvPr/>
          </p:nvSpPr>
          <p:spPr>
            <a:xfrm>
              <a:off x="7606010" y="2248311"/>
              <a:ext cx="10382" cy="17277"/>
            </a:xfrm>
            <a:custGeom>
              <a:avLst/>
              <a:gdLst/>
              <a:ahLst/>
              <a:cxnLst/>
              <a:rect l="l" t="t" r="r" b="b"/>
              <a:pathLst>
                <a:path w="366" h="609" extrusionOk="0">
                  <a:moveTo>
                    <a:pt x="365" y="92"/>
                  </a:moveTo>
                  <a:cubicBezTo>
                    <a:pt x="365" y="92"/>
                    <a:pt x="365" y="31"/>
                    <a:pt x="304" y="31"/>
                  </a:cubicBezTo>
                  <a:cubicBezTo>
                    <a:pt x="274" y="31"/>
                    <a:pt x="244" y="1"/>
                    <a:pt x="213" y="1"/>
                  </a:cubicBezTo>
                  <a:cubicBezTo>
                    <a:pt x="152" y="31"/>
                    <a:pt x="122" y="61"/>
                    <a:pt x="122" y="92"/>
                  </a:cubicBezTo>
                  <a:cubicBezTo>
                    <a:pt x="31" y="244"/>
                    <a:pt x="0" y="426"/>
                    <a:pt x="0" y="608"/>
                  </a:cubicBezTo>
                  <a:cubicBezTo>
                    <a:pt x="183" y="456"/>
                    <a:pt x="304" y="274"/>
                    <a:pt x="365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082;p88"/>
            <p:cNvSpPr/>
            <p:nvPr/>
          </p:nvSpPr>
          <p:spPr>
            <a:xfrm>
              <a:off x="5909255" y="1315279"/>
              <a:ext cx="12112" cy="12965"/>
            </a:xfrm>
            <a:custGeom>
              <a:avLst/>
              <a:gdLst/>
              <a:ahLst/>
              <a:cxnLst/>
              <a:rect l="l" t="t" r="r" b="b"/>
              <a:pathLst>
                <a:path w="427" h="457" extrusionOk="0">
                  <a:moveTo>
                    <a:pt x="1" y="274"/>
                  </a:moveTo>
                  <a:cubicBezTo>
                    <a:pt x="1" y="304"/>
                    <a:pt x="31" y="365"/>
                    <a:pt x="62" y="396"/>
                  </a:cubicBezTo>
                  <a:cubicBezTo>
                    <a:pt x="183" y="456"/>
                    <a:pt x="305" y="426"/>
                    <a:pt x="396" y="335"/>
                  </a:cubicBezTo>
                  <a:cubicBezTo>
                    <a:pt x="426" y="335"/>
                    <a:pt x="426" y="304"/>
                    <a:pt x="426" y="274"/>
                  </a:cubicBezTo>
                  <a:cubicBezTo>
                    <a:pt x="396" y="213"/>
                    <a:pt x="335" y="122"/>
                    <a:pt x="274" y="61"/>
                  </a:cubicBezTo>
                  <a:cubicBezTo>
                    <a:pt x="214" y="0"/>
                    <a:pt x="153" y="61"/>
                    <a:pt x="62" y="92"/>
                  </a:cubicBezTo>
                  <a:cubicBezTo>
                    <a:pt x="31" y="152"/>
                    <a:pt x="31" y="213"/>
                    <a:pt x="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083;p88"/>
            <p:cNvSpPr/>
            <p:nvPr/>
          </p:nvSpPr>
          <p:spPr>
            <a:xfrm>
              <a:off x="5996335" y="1302342"/>
              <a:ext cx="11233" cy="10383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" y="213"/>
                  </a:moveTo>
                  <a:cubicBezTo>
                    <a:pt x="31" y="305"/>
                    <a:pt x="92" y="365"/>
                    <a:pt x="183" y="365"/>
                  </a:cubicBezTo>
                  <a:cubicBezTo>
                    <a:pt x="305" y="365"/>
                    <a:pt x="396" y="274"/>
                    <a:pt x="365" y="153"/>
                  </a:cubicBezTo>
                  <a:cubicBezTo>
                    <a:pt x="365" y="92"/>
                    <a:pt x="305" y="1"/>
                    <a:pt x="213" y="1"/>
                  </a:cubicBezTo>
                  <a:cubicBezTo>
                    <a:pt x="92" y="1"/>
                    <a:pt x="1" y="92"/>
                    <a:pt x="1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084;p88"/>
            <p:cNvSpPr/>
            <p:nvPr/>
          </p:nvSpPr>
          <p:spPr>
            <a:xfrm>
              <a:off x="6963689" y="3108036"/>
              <a:ext cx="9531" cy="11263"/>
            </a:xfrm>
            <a:custGeom>
              <a:avLst/>
              <a:gdLst/>
              <a:ahLst/>
              <a:cxnLst/>
              <a:rect l="l" t="t" r="r" b="b"/>
              <a:pathLst>
                <a:path w="336" h="397" extrusionOk="0">
                  <a:moveTo>
                    <a:pt x="122" y="1"/>
                  </a:moveTo>
                  <a:cubicBezTo>
                    <a:pt x="122" y="1"/>
                    <a:pt x="92" y="1"/>
                    <a:pt x="92" y="1"/>
                  </a:cubicBezTo>
                  <a:cubicBezTo>
                    <a:pt x="31" y="31"/>
                    <a:pt x="1" y="62"/>
                    <a:pt x="1" y="92"/>
                  </a:cubicBezTo>
                  <a:cubicBezTo>
                    <a:pt x="1" y="214"/>
                    <a:pt x="61" y="335"/>
                    <a:pt x="183" y="396"/>
                  </a:cubicBezTo>
                  <a:cubicBezTo>
                    <a:pt x="213" y="396"/>
                    <a:pt x="244" y="396"/>
                    <a:pt x="244" y="396"/>
                  </a:cubicBezTo>
                  <a:cubicBezTo>
                    <a:pt x="274" y="366"/>
                    <a:pt x="305" y="335"/>
                    <a:pt x="335" y="305"/>
                  </a:cubicBezTo>
                  <a:cubicBezTo>
                    <a:pt x="335" y="183"/>
                    <a:pt x="244" y="62"/>
                    <a:pt x="12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085;p88"/>
            <p:cNvSpPr/>
            <p:nvPr/>
          </p:nvSpPr>
          <p:spPr>
            <a:xfrm>
              <a:off x="5932543" y="1303193"/>
              <a:ext cx="16395" cy="9532"/>
            </a:xfrm>
            <a:custGeom>
              <a:avLst/>
              <a:gdLst/>
              <a:ahLst/>
              <a:cxnLst/>
              <a:rect l="l" t="t" r="r" b="b"/>
              <a:pathLst>
                <a:path w="578" h="336" extrusionOk="0">
                  <a:moveTo>
                    <a:pt x="183" y="305"/>
                  </a:moveTo>
                  <a:cubicBezTo>
                    <a:pt x="335" y="214"/>
                    <a:pt x="456" y="123"/>
                    <a:pt x="578" y="1"/>
                  </a:cubicBezTo>
                  <a:lnTo>
                    <a:pt x="152" y="1"/>
                  </a:lnTo>
                  <a:cubicBezTo>
                    <a:pt x="61" y="1"/>
                    <a:pt x="0" y="92"/>
                    <a:pt x="0" y="183"/>
                  </a:cubicBezTo>
                  <a:cubicBezTo>
                    <a:pt x="0" y="244"/>
                    <a:pt x="31" y="275"/>
                    <a:pt x="61" y="305"/>
                  </a:cubicBezTo>
                  <a:cubicBezTo>
                    <a:pt x="92" y="335"/>
                    <a:pt x="152" y="335"/>
                    <a:pt x="18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86;p88"/>
            <p:cNvSpPr/>
            <p:nvPr/>
          </p:nvSpPr>
          <p:spPr>
            <a:xfrm>
              <a:off x="3357223" y="1839257"/>
              <a:ext cx="28" cy="882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087;p88"/>
            <p:cNvSpPr/>
            <p:nvPr/>
          </p:nvSpPr>
          <p:spPr>
            <a:xfrm>
              <a:off x="7654287" y="2196564"/>
              <a:ext cx="10382" cy="13845"/>
            </a:xfrm>
            <a:custGeom>
              <a:avLst/>
              <a:gdLst/>
              <a:ahLst/>
              <a:cxnLst/>
              <a:rect l="l" t="t" r="r" b="b"/>
              <a:pathLst>
                <a:path w="366" h="488" extrusionOk="0">
                  <a:moveTo>
                    <a:pt x="92" y="487"/>
                  </a:moveTo>
                  <a:cubicBezTo>
                    <a:pt x="274" y="396"/>
                    <a:pt x="365" y="244"/>
                    <a:pt x="335" y="62"/>
                  </a:cubicBezTo>
                  <a:cubicBezTo>
                    <a:pt x="335" y="31"/>
                    <a:pt x="305" y="1"/>
                    <a:pt x="305" y="1"/>
                  </a:cubicBezTo>
                  <a:cubicBezTo>
                    <a:pt x="274" y="1"/>
                    <a:pt x="244" y="1"/>
                    <a:pt x="244" y="31"/>
                  </a:cubicBezTo>
                  <a:cubicBezTo>
                    <a:pt x="122" y="122"/>
                    <a:pt x="31" y="244"/>
                    <a:pt x="1" y="396"/>
                  </a:cubicBezTo>
                  <a:cubicBezTo>
                    <a:pt x="1" y="396"/>
                    <a:pt x="1" y="426"/>
                    <a:pt x="31" y="457"/>
                  </a:cubicBezTo>
                  <a:cubicBezTo>
                    <a:pt x="92" y="457"/>
                    <a:pt x="92" y="487"/>
                    <a:pt x="92" y="48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088;p88"/>
            <p:cNvSpPr/>
            <p:nvPr/>
          </p:nvSpPr>
          <p:spPr>
            <a:xfrm>
              <a:off x="5310049" y="2069807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089;p88"/>
            <p:cNvSpPr/>
            <p:nvPr/>
          </p:nvSpPr>
          <p:spPr>
            <a:xfrm>
              <a:off x="5310049" y="2056019"/>
              <a:ext cx="10382" cy="12965"/>
            </a:xfrm>
            <a:custGeom>
              <a:avLst/>
              <a:gdLst/>
              <a:ahLst/>
              <a:cxnLst/>
              <a:rect l="l" t="t" r="r" b="b"/>
              <a:pathLst>
                <a:path w="366" h="457" extrusionOk="0">
                  <a:moveTo>
                    <a:pt x="365" y="122"/>
                  </a:moveTo>
                  <a:cubicBezTo>
                    <a:pt x="365" y="61"/>
                    <a:pt x="365" y="31"/>
                    <a:pt x="305" y="0"/>
                  </a:cubicBezTo>
                  <a:cubicBezTo>
                    <a:pt x="274" y="0"/>
                    <a:pt x="274" y="0"/>
                    <a:pt x="244" y="0"/>
                  </a:cubicBezTo>
                  <a:cubicBezTo>
                    <a:pt x="122" y="31"/>
                    <a:pt x="31" y="91"/>
                    <a:pt x="31" y="213"/>
                  </a:cubicBezTo>
                  <a:cubicBezTo>
                    <a:pt x="1" y="304"/>
                    <a:pt x="1" y="395"/>
                    <a:pt x="31" y="456"/>
                  </a:cubicBezTo>
                  <a:cubicBezTo>
                    <a:pt x="62" y="456"/>
                    <a:pt x="92" y="456"/>
                    <a:pt x="122" y="426"/>
                  </a:cubicBezTo>
                  <a:cubicBezTo>
                    <a:pt x="244" y="365"/>
                    <a:pt x="335" y="243"/>
                    <a:pt x="365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090;p88"/>
            <p:cNvSpPr/>
            <p:nvPr/>
          </p:nvSpPr>
          <p:spPr>
            <a:xfrm>
              <a:off x="7127495" y="3174450"/>
              <a:ext cx="12112" cy="11235"/>
            </a:xfrm>
            <a:custGeom>
              <a:avLst/>
              <a:gdLst/>
              <a:ahLst/>
              <a:cxnLst/>
              <a:rect l="l" t="t" r="r" b="b"/>
              <a:pathLst>
                <a:path w="427" h="396" extrusionOk="0">
                  <a:moveTo>
                    <a:pt x="92" y="31"/>
                  </a:moveTo>
                  <a:cubicBezTo>
                    <a:pt x="92" y="31"/>
                    <a:pt x="62" y="61"/>
                    <a:pt x="62" y="61"/>
                  </a:cubicBezTo>
                  <a:cubicBezTo>
                    <a:pt x="1" y="122"/>
                    <a:pt x="1" y="183"/>
                    <a:pt x="31" y="244"/>
                  </a:cubicBezTo>
                  <a:cubicBezTo>
                    <a:pt x="62" y="335"/>
                    <a:pt x="153" y="395"/>
                    <a:pt x="244" y="365"/>
                  </a:cubicBezTo>
                  <a:cubicBezTo>
                    <a:pt x="305" y="335"/>
                    <a:pt x="366" y="335"/>
                    <a:pt x="396" y="304"/>
                  </a:cubicBezTo>
                  <a:cubicBezTo>
                    <a:pt x="396" y="244"/>
                    <a:pt x="426" y="213"/>
                    <a:pt x="396" y="213"/>
                  </a:cubicBezTo>
                  <a:cubicBezTo>
                    <a:pt x="366" y="61"/>
                    <a:pt x="244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091;p88"/>
            <p:cNvSpPr/>
            <p:nvPr/>
          </p:nvSpPr>
          <p:spPr>
            <a:xfrm>
              <a:off x="7947437" y="3262397"/>
              <a:ext cx="12083" cy="12114"/>
            </a:xfrm>
            <a:custGeom>
              <a:avLst/>
              <a:gdLst/>
              <a:ahLst/>
              <a:cxnLst/>
              <a:rect l="l" t="t" r="r" b="b"/>
              <a:pathLst>
                <a:path w="426" h="427" extrusionOk="0">
                  <a:moveTo>
                    <a:pt x="304" y="396"/>
                  </a:moveTo>
                  <a:cubicBezTo>
                    <a:pt x="365" y="426"/>
                    <a:pt x="395" y="426"/>
                    <a:pt x="426" y="365"/>
                  </a:cubicBezTo>
                  <a:cubicBezTo>
                    <a:pt x="426" y="335"/>
                    <a:pt x="426" y="274"/>
                    <a:pt x="426" y="244"/>
                  </a:cubicBezTo>
                  <a:cubicBezTo>
                    <a:pt x="335" y="122"/>
                    <a:pt x="213" y="31"/>
                    <a:pt x="31" y="1"/>
                  </a:cubicBezTo>
                  <a:cubicBezTo>
                    <a:pt x="31" y="1"/>
                    <a:pt x="0" y="1"/>
                    <a:pt x="0" y="31"/>
                  </a:cubicBezTo>
                  <a:cubicBezTo>
                    <a:pt x="0" y="61"/>
                    <a:pt x="0" y="61"/>
                    <a:pt x="0" y="92"/>
                  </a:cubicBezTo>
                  <a:cubicBezTo>
                    <a:pt x="61" y="213"/>
                    <a:pt x="183" y="335"/>
                    <a:pt x="304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092;p88"/>
            <p:cNvSpPr/>
            <p:nvPr/>
          </p:nvSpPr>
          <p:spPr>
            <a:xfrm>
              <a:off x="4133193" y="1624852"/>
              <a:ext cx="12112" cy="12114"/>
            </a:xfrm>
            <a:custGeom>
              <a:avLst/>
              <a:gdLst/>
              <a:ahLst/>
              <a:cxnLst/>
              <a:rect l="l" t="t" r="r" b="b"/>
              <a:pathLst>
                <a:path w="427" h="427" extrusionOk="0">
                  <a:moveTo>
                    <a:pt x="335" y="1"/>
                  </a:moveTo>
                  <a:cubicBezTo>
                    <a:pt x="244" y="31"/>
                    <a:pt x="183" y="61"/>
                    <a:pt x="92" y="122"/>
                  </a:cubicBezTo>
                  <a:cubicBezTo>
                    <a:pt x="31" y="152"/>
                    <a:pt x="1" y="244"/>
                    <a:pt x="31" y="335"/>
                  </a:cubicBezTo>
                  <a:cubicBezTo>
                    <a:pt x="31" y="396"/>
                    <a:pt x="92" y="426"/>
                    <a:pt x="122" y="396"/>
                  </a:cubicBezTo>
                  <a:cubicBezTo>
                    <a:pt x="274" y="335"/>
                    <a:pt x="365" y="213"/>
                    <a:pt x="426" y="61"/>
                  </a:cubicBezTo>
                  <a:cubicBezTo>
                    <a:pt x="426" y="31"/>
                    <a:pt x="426" y="31"/>
                    <a:pt x="396" y="1"/>
                  </a:cubicBezTo>
                  <a:cubicBezTo>
                    <a:pt x="365" y="1"/>
                    <a:pt x="365" y="1"/>
                    <a:pt x="335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093;p88"/>
            <p:cNvSpPr/>
            <p:nvPr/>
          </p:nvSpPr>
          <p:spPr>
            <a:xfrm>
              <a:off x="6985246" y="3149428"/>
              <a:ext cx="9502" cy="10383"/>
            </a:xfrm>
            <a:custGeom>
              <a:avLst/>
              <a:gdLst/>
              <a:ahLst/>
              <a:cxnLst/>
              <a:rect l="l" t="t" r="r" b="b"/>
              <a:pathLst>
                <a:path w="335" h="366" extrusionOk="0">
                  <a:moveTo>
                    <a:pt x="183" y="1"/>
                  </a:moveTo>
                  <a:cubicBezTo>
                    <a:pt x="122" y="1"/>
                    <a:pt x="92" y="1"/>
                    <a:pt x="31" y="31"/>
                  </a:cubicBezTo>
                  <a:cubicBezTo>
                    <a:pt x="1" y="31"/>
                    <a:pt x="1" y="92"/>
                    <a:pt x="1" y="153"/>
                  </a:cubicBezTo>
                  <a:cubicBezTo>
                    <a:pt x="31" y="244"/>
                    <a:pt x="122" y="335"/>
                    <a:pt x="213" y="366"/>
                  </a:cubicBezTo>
                  <a:lnTo>
                    <a:pt x="274" y="366"/>
                  </a:lnTo>
                  <a:cubicBezTo>
                    <a:pt x="305" y="335"/>
                    <a:pt x="335" y="305"/>
                    <a:pt x="335" y="274"/>
                  </a:cubicBezTo>
                  <a:cubicBezTo>
                    <a:pt x="335" y="153"/>
                    <a:pt x="274" y="62"/>
                    <a:pt x="183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094;p88"/>
            <p:cNvSpPr/>
            <p:nvPr/>
          </p:nvSpPr>
          <p:spPr>
            <a:xfrm>
              <a:off x="4471160" y="1946511"/>
              <a:ext cx="8651" cy="8653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153" y="30"/>
                  </a:moveTo>
                  <a:cubicBezTo>
                    <a:pt x="92" y="91"/>
                    <a:pt x="62" y="122"/>
                    <a:pt x="1" y="182"/>
                  </a:cubicBezTo>
                  <a:cubicBezTo>
                    <a:pt x="1" y="213"/>
                    <a:pt x="1" y="213"/>
                    <a:pt x="1" y="243"/>
                  </a:cubicBezTo>
                  <a:cubicBezTo>
                    <a:pt x="62" y="274"/>
                    <a:pt x="92" y="304"/>
                    <a:pt x="122" y="304"/>
                  </a:cubicBezTo>
                  <a:cubicBezTo>
                    <a:pt x="183" y="274"/>
                    <a:pt x="244" y="243"/>
                    <a:pt x="274" y="213"/>
                  </a:cubicBezTo>
                  <a:cubicBezTo>
                    <a:pt x="305" y="182"/>
                    <a:pt x="305" y="122"/>
                    <a:pt x="305" y="91"/>
                  </a:cubicBezTo>
                  <a:cubicBezTo>
                    <a:pt x="274" y="30"/>
                    <a:pt x="213" y="0"/>
                    <a:pt x="153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095;p88"/>
            <p:cNvSpPr/>
            <p:nvPr/>
          </p:nvSpPr>
          <p:spPr>
            <a:xfrm>
              <a:off x="7985361" y="3308981"/>
              <a:ext cx="12112" cy="8653"/>
            </a:xfrm>
            <a:custGeom>
              <a:avLst/>
              <a:gdLst/>
              <a:ahLst/>
              <a:cxnLst/>
              <a:rect l="l" t="t" r="r" b="b"/>
              <a:pathLst>
                <a:path w="427" h="305" extrusionOk="0">
                  <a:moveTo>
                    <a:pt x="1" y="61"/>
                  </a:moveTo>
                  <a:cubicBezTo>
                    <a:pt x="1" y="91"/>
                    <a:pt x="1" y="91"/>
                    <a:pt x="1" y="122"/>
                  </a:cubicBezTo>
                  <a:cubicBezTo>
                    <a:pt x="61" y="213"/>
                    <a:pt x="153" y="304"/>
                    <a:pt x="274" y="304"/>
                  </a:cubicBezTo>
                  <a:cubicBezTo>
                    <a:pt x="305" y="304"/>
                    <a:pt x="365" y="274"/>
                    <a:pt x="426" y="243"/>
                  </a:cubicBezTo>
                  <a:cubicBezTo>
                    <a:pt x="426" y="213"/>
                    <a:pt x="426" y="182"/>
                    <a:pt x="396" y="152"/>
                  </a:cubicBezTo>
                  <a:cubicBezTo>
                    <a:pt x="335" y="91"/>
                    <a:pt x="244" y="30"/>
                    <a:pt x="122" y="0"/>
                  </a:cubicBezTo>
                  <a:cubicBezTo>
                    <a:pt x="61" y="0"/>
                    <a:pt x="31" y="0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096;p88"/>
            <p:cNvSpPr/>
            <p:nvPr/>
          </p:nvSpPr>
          <p:spPr>
            <a:xfrm>
              <a:off x="4285796" y="1323052"/>
              <a:ext cx="12963" cy="9504"/>
            </a:xfrm>
            <a:custGeom>
              <a:avLst/>
              <a:gdLst/>
              <a:ahLst/>
              <a:cxnLst/>
              <a:rect l="l" t="t" r="r" b="b"/>
              <a:pathLst>
                <a:path w="457" h="335" extrusionOk="0">
                  <a:moveTo>
                    <a:pt x="457" y="122"/>
                  </a:moveTo>
                  <a:cubicBezTo>
                    <a:pt x="457" y="91"/>
                    <a:pt x="426" y="61"/>
                    <a:pt x="396" y="61"/>
                  </a:cubicBezTo>
                  <a:cubicBezTo>
                    <a:pt x="274" y="0"/>
                    <a:pt x="122" y="30"/>
                    <a:pt x="31" y="122"/>
                  </a:cubicBezTo>
                  <a:cubicBezTo>
                    <a:pt x="1" y="152"/>
                    <a:pt x="1" y="213"/>
                    <a:pt x="31" y="243"/>
                  </a:cubicBezTo>
                  <a:cubicBezTo>
                    <a:pt x="61" y="274"/>
                    <a:pt x="122" y="304"/>
                    <a:pt x="183" y="334"/>
                  </a:cubicBezTo>
                  <a:cubicBezTo>
                    <a:pt x="274" y="274"/>
                    <a:pt x="365" y="213"/>
                    <a:pt x="426" y="152"/>
                  </a:cubicBezTo>
                  <a:cubicBezTo>
                    <a:pt x="457" y="152"/>
                    <a:pt x="457" y="122"/>
                    <a:pt x="457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097;p88"/>
            <p:cNvSpPr/>
            <p:nvPr/>
          </p:nvSpPr>
          <p:spPr>
            <a:xfrm>
              <a:off x="4290107" y="1331677"/>
              <a:ext cx="908" cy="28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098;p88"/>
            <p:cNvSpPr/>
            <p:nvPr/>
          </p:nvSpPr>
          <p:spPr>
            <a:xfrm>
              <a:off x="4308204" y="1764546"/>
              <a:ext cx="8651" cy="11235"/>
            </a:xfrm>
            <a:custGeom>
              <a:avLst/>
              <a:gdLst/>
              <a:ahLst/>
              <a:cxnLst/>
              <a:rect l="l" t="t" r="r" b="b"/>
              <a:pathLst>
                <a:path w="305" h="396" extrusionOk="0">
                  <a:moveTo>
                    <a:pt x="92" y="1"/>
                  </a:moveTo>
                  <a:cubicBezTo>
                    <a:pt x="62" y="1"/>
                    <a:pt x="31" y="31"/>
                    <a:pt x="1" y="61"/>
                  </a:cubicBezTo>
                  <a:cubicBezTo>
                    <a:pt x="1" y="92"/>
                    <a:pt x="1" y="153"/>
                    <a:pt x="1" y="183"/>
                  </a:cubicBezTo>
                  <a:cubicBezTo>
                    <a:pt x="62" y="244"/>
                    <a:pt x="123" y="335"/>
                    <a:pt x="183" y="396"/>
                  </a:cubicBezTo>
                  <a:cubicBezTo>
                    <a:pt x="214" y="396"/>
                    <a:pt x="214" y="396"/>
                    <a:pt x="244" y="396"/>
                  </a:cubicBezTo>
                  <a:cubicBezTo>
                    <a:pt x="274" y="365"/>
                    <a:pt x="305" y="335"/>
                    <a:pt x="305" y="305"/>
                  </a:cubicBezTo>
                  <a:cubicBezTo>
                    <a:pt x="274" y="153"/>
                    <a:pt x="214" y="6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099;p88"/>
            <p:cNvSpPr/>
            <p:nvPr/>
          </p:nvSpPr>
          <p:spPr>
            <a:xfrm>
              <a:off x="4521167" y="1918907"/>
              <a:ext cx="7800" cy="12086"/>
            </a:xfrm>
            <a:custGeom>
              <a:avLst/>
              <a:gdLst/>
              <a:ahLst/>
              <a:cxnLst/>
              <a:rect l="l" t="t" r="r" b="b"/>
              <a:pathLst>
                <a:path w="275" h="426" extrusionOk="0">
                  <a:moveTo>
                    <a:pt x="213" y="31"/>
                  </a:moveTo>
                  <a:cubicBezTo>
                    <a:pt x="183" y="31"/>
                    <a:pt x="122" y="31"/>
                    <a:pt x="122" y="61"/>
                  </a:cubicBezTo>
                  <a:cubicBezTo>
                    <a:pt x="61" y="92"/>
                    <a:pt x="31" y="152"/>
                    <a:pt x="1" y="213"/>
                  </a:cubicBezTo>
                  <a:cubicBezTo>
                    <a:pt x="1" y="274"/>
                    <a:pt x="31" y="335"/>
                    <a:pt x="61" y="365"/>
                  </a:cubicBezTo>
                  <a:cubicBezTo>
                    <a:pt x="61" y="396"/>
                    <a:pt x="153" y="426"/>
                    <a:pt x="183" y="426"/>
                  </a:cubicBezTo>
                  <a:cubicBezTo>
                    <a:pt x="213" y="365"/>
                    <a:pt x="244" y="335"/>
                    <a:pt x="274" y="274"/>
                  </a:cubicBezTo>
                  <a:cubicBezTo>
                    <a:pt x="274" y="213"/>
                    <a:pt x="274" y="122"/>
                    <a:pt x="244" y="61"/>
                  </a:cubicBezTo>
                  <a:cubicBezTo>
                    <a:pt x="244" y="0"/>
                    <a:pt x="244" y="31"/>
                    <a:pt x="21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100;p88"/>
            <p:cNvSpPr/>
            <p:nvPr/>
          </p:nvSpPr>
          <p:spPr>
            <a:xfrm>
              <a:off x="7849153" y="3193430"/>
              <a:ext cx="8651" cy="18128"/>
            </a:xfrm>
            <a:custGeom>
              <a:avLst/>
              <a:gdLst/>
              <a:ahLst/>
              <a:cxnLst/>
              <a:rect l="l" t="t" r="r" b="b"/>
              <a:pathLst>
                <a:path w="305" h="639" extrusionOk="0">
                  <a:moveTo>
                    <a:pt x="0" y="0"/>
                  </a:moveTo>
                  <a:cubicBezTo>
                    <a:pt x="0" y="213"/>
                    <a:pt x="61" y="426"/>
                    <a:pt x="152" y="638"/>
                  </a:cubicBezTo>
                  <a:lnTo>
                    <a:pt x="213" y="638"/>
                  </a:lnTo>
                  <a:cubicBezTo>
                    <a:pt x="274" y="608"/>
                    <a:pt x="304" y="547"/>
                    <a:pt x="304" y="486"/>
                  </a:cubicBezTo>
                  <a:cubicBezTo>
                    <a:pt x="304" y="274"/>
                    <a:pt x="182" y="91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101;p88"/>
            <p:cNvSpPr/>
            <p:nvPr/>
          </p:nvSpPr>
          <p:spPr>
            <a:xfrm>
              <a:off x="5949789" y="1205770"/>
              <a:ext cx="11233" cy="7773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152" y="274"/>
                  </a:moveTo>
                  <a:cubicBezTo>
                    <a:pt x="183" y="274"/>
                    <a:pt x="213" y="274"/>
                    <a:pt x="244" y="274"/>
                  </a:cubicBezTo>
                  <a:cubicBezTo>
                    <a:pt x="335" y="274"/>
                    <a:pt x="395" y="183"/>
                    <a:pt x="365" y="91"/>
                  </a:cubicBezTo>
                  <a:cubicBezTo>
                    <a:pt x="335" y="31"/>
                    <a:pt x="274" y="0"/>
                    <a:pt x="213" y="0"/>
                  </a:cubicBezTo>
                  <a:cubicBezTo>
                    <a:pt x="122" y="0"/>
                    <a:pt x="0" y="91"/>
                    <a:pt x="31" y="152"/>
                  </a:cubicBezTo>
                  <a:cubicBezTo>
                    <a:pt x="61" y="183"/>
                    <a:pt x="92" y="243"/>
                    <a:pt x="152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102;p88"/>
            <p:cNvSpPr/>
            <p:nvPr/>
          </p:nvSpPr>
          <p:spPr>
            <a:xfrm>
              <a:off x="5998066" y="1206622"/>
              <a:ext cx="8651" cy="6922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244"/>
                  </a:moveTo>
                  <a:cubicBezTo>
                    <a:pt x="244" y="244"/>
                    <a:pt x="304" y="153"/>
                    <a:pt x="274" y="92"/>
                  </a:cubicBezTo>
                  <a:cubicBezTo>
                    <a:pt x="274" y="31"/>
                    <a:pt x="213" y="1"/>
                    <a:pt x="152" y="1"/>
                  </a:cubicBezTo>
                  <a:cubicBezTo>
                    <a:pt x="92" y="1"/>
                    <a:pt x="1" y="92"/>
                    <a:pt x="31" y="153"/>
                  </a:cubicBezTo>
                  <a:cubicBezTo>
                    <a:pt x="61" y="183"/>
                    <a:pt x="122" y="213"/>
                    <a:pt x="152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103;p88"/>
            <p:cNvSpPr/>
            <p:nvPr/>
          </p:nvSpPr>
          <p:spPr>
            <a:xfrm>
              <a:off x="4149588" y="1273036"/>
              <a:ext cx="9502" cy="7773"/>
            </a:xfrm>
            <a:custGeom>
              <a:avLst/>
              <a:gdLst/>
              <a:ahLst/>
              <a:cxnLst/>
              <a:rect l="l" t="t" r="r" b="b"/>
              <a:pathLst>
                <a:path w="335" h="274" extrusionOk="0">
                  <a:moveTo>
                    <a:pt x="0" y="61"/>
                  </a:moveTo>
                  <a:cubicBezTo>
                    <a:pt x="0" y="91"/>
                    <a:pt x="0" y="152"/>
                    <a:pt x="31" y="182"/>
                  </a:cubicBezTo>
                  <a:cubicBezTo>
                    <a:pt x="61" y="243"/>
                    <a:pt x="122" y="274"/>
                    <a:pt x="213" y="274"/>
                  </a:cubicBezTo>
                  <a:cubicBezTo>
                    <a:pt x="274" y="274"/>
                    <a:pt x="334" y="213"/>
                    <a:pt x="334" y="152"/>
                  </a:cubicBezTo>
                  <a:cubicBezTo>
                    <a:pt x="334" y="122"/>
                    <a:pt x="304" y="61"/>
                    <a:pt x="274" y="31"/>
                  </a:cubicBezTo>
                  <a:cubicBezTo>
                    <a:pt x="213" y="0"/>
                    <a:pt x="152" y="0"/>
                    <a:pt x="91" y="0"/>
                  </a:cubicBezTo>
                  <a:cubicBezTo>
                    <a:pt x="61" y="0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104;p88"/>
            <p:cNvSpPr/>
            <p:nvPr/>
          </p:nvSpPr>
          <p:spPr>
            <a:xfrm>
              <a:off x="7070596" y="3111497"/>
              <a:ext cx="12963" cy="6071"/>
            </a:xfrm>
            <a:custGeom>
              <a:avLst/>
              <a:gdLst/>
              <a:ahLst/>
              <a:cxnLst/>
              <a:rect l="l" t="t" r="r" b="b"/>
              <a:pathLst>
                <a:path w="457" h="214" extrusionOk="0">
                  <a:moveTo>
                    <a:pt x="426" y="152"/>
                  </a:moveTo>
                  <a:cubicBezTo>
                    <a:pt x="457" y="152"/>
                    <a:pt x="457" y="122"/>
                    <a:pt x="426" y="122"/>
                  </a:cubicBezTo>
                  <a:cubicBezTo>
                    <a:pt x="426" y="61"/>
                    <a:pt x="396" y="31"/>
                    <a:pt x="366" y="0"/>
                  </a:cubicBezTo>
                  <a:cubicBezTo>
                    <a:pt x="305" y="0"/>
                    <a:pt x="274" y="0"/>
                    <a:pt x="214" y="0"/>
                  </a:cubicBezTo>
                  <a:lnTo>
                    <a:pt x="1" y="0"/>
                  </a:lnTo>
                  <a:cubicBezTo>
                    <a:pt x="92" y="92"/>
                    <a:pt x="214" y="152"/>
                    <a:pt x="305" y="213"/>
                  </a:cubicBezTo>
                  <a:cubicBezTo>
                    <a:pt x="366" y="213"/>
                    <a:pt x="396" y="183"/>
                    <a:pt x="426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105;p88"/>
            <p:cNvSpPr/>
            <p:nvPr/>
          </p:nvSpPr>
          <p:spPr>
            <a:xfrm>
              <a:off x="7498252" y="3133058"/>
              <a:ext cx="11233" cy="7773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334" y="244"/>
                  </a:moveTo>
                  <a:cubicBezTo>
                    <a:pt x="334" y="244"/>
                    <a:pt x="365" y="213"/>
                    <a:pt x="365" y="183"/>
                  </a:cubicBezTo>
                  <a:cubicBezTo>
                    <a:pt x="395" y="183"/>
                    <a:pt x="365" y="152"/>
                    <a:pt x="365" y="122"/>
                  </a:cubicBezTo>
                  <a:cubicBezTo>
                    <a:pt x="304" y="0"/>
                    <a:pt x="122" y="0"/>
                    <a:pt x="61" y="122"/>
                  </a:cubicBezTo>
                  <a:cubicBezTo>
                    <a:pt x="61" y="122"/>
                    <a:pt x="0" y="183"/>
                    <a:pt x="30" y="183"/>
                  </a:cubicBezTo>
                  <a:cubicBezTo>
                    <a:pt x="30" y="183"/>
                    <a:pt x="61" y="274"/>
                    <a:pt x="91" y="274"/>
                  </a:cubicBezTo>
                  <a:cubicBezTo>
                    <a:pt x="182" y="274"/>
                    <a:pt x="243" y="244"/>
                    <a:pt x="334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106;p88"/>
            <p:cNvSpPr/>
            <p:nvPr/>
          </p:nvSpPr>
          <p:spPr>
            <a:xfrm>
              <a:off x="6329140" y="1448930"/>
              <a:ext cx="6921" cy="9532"/>
            </a:xfrm>
            <a:custGeom>
              <a:avLst/>
              <a:gdLst/>
              <a:ahLst/>
              <a:cxnLst/>
              <a:rect l="l" t="t" r="r" b="b"/>
              <a:pathLst>
                <a:path w="244" h="336" extrusionOk="0">
                  <a:moveTo>
                    <a:pt x="122" y="305"/>
                  </a:moveTo>
                  <a:cubicBezTo>
                    <a:pt x="183" y="335"/>
                    <a:pt x="244" y="274"/>
                    <a:pt x="244" y="183"/>
                  </a:cubicBezTo>
                  <a:cubicBezTo>
                    <a:pt x="244" y="122"/>
                    <a:pt x="213" y="62"/>
                    <a:pt x="183" y="31"/>
                  </a:cubicBezTo>
                  <a:cubicBezTo>
                    <a:pt x="122" y="1"/>
                    <a:pt x="0" y="92"/>
                    <a:pt x="0" y="183"/>
                  </a:cubicBezTo>
                  <a:cubicBezTo>
                    <a:pt x="0" y="244"/>
                    <a:pt x="31" y="305"/>
                    <a:pt x="122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107;p88"/>
            <p:cNvSpPr/>
            <p:nvPr/>
          </p:nvSpPr>
          <p:spPr>
            <a:xfrm>
              <a:off x="4303042" y="1388587"/>
              <a:ext cx="14693" cy="9504"/>
            </a:xfrm>
            <a:custGeom>
              <a:avLst/>
              <a:gdLst/>
              <a:ahLst/>
              <a:cxnLst/>
              <a:rect l="l" t="t" r="r" b="b"/>
              <a:pathLst>
                <a:path w="518" h="335" extrusionOk="0">
                  <a:moveTo>
                    <a:pt x="365" y="213"/>
                  </a:moveTo>
                  <a:lnTo>
                    <a:pt x="517" y="182"/>
                  </a:lnTo>
                  <a:cubicBezTo>
                    <a:pt x="365" y="61"/>
                    <a:pt x="183" y="0"/>
                    <a:pt x="1" y="61"/>
                  </a:cubicBezTo>
                  <a:cubicBezTo>
                    <a:pt x="92" y="334"/>
                    <a:pt x="92" y="334"/>
                    <a:pt x="365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108;p88"/>
            <p:cNvSpPr/>
            <p:nvPr/>
          </p:nvSpPr>
          <p:spPr>
            <a:xfrm>
              <a:off x="4303042" y="1391168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109;p88"/>
            <p:cNvSpPr/>
            <p:nvPr/>
          </p:nvSpPr>
          <p:spPr>
            <a:xfrm>
              <a:off x="7385303" y="2962328"/>
              <a:ext cx="12083" cy="9504"/>
            </a:xfrm>
            <a:custGeom>
              <a:avLst/>
              <a:gdLst/>
              <a:ahLst/>
              <a:cxnLst/>
              <a:rect l="l" t="t" r="r" b="b"/>
              <a:pathLst>
                <a:path w="426" h="335" extrusionOk="0">
                  <a:moveTo>
                    <a:pt x="0" y="122"/>
                  </a:moveTo>
                  <a:cubicBezTo>
                    <a:pt x="91" y="304"/>
                    <a:pt x="183" y="334"/>
                    <a:pt x="304" y="274"/>
                  </a:cubicBezTo>
                  <a:cubicBezTo>
                    <a:pt x="365" y="243"/>
                    <a:pt x="426" y="152"/>
                    <a:pt x="395" y="61"/>
                  </a:cubicBezTo>
                  <a:cubicBezTo>
                    <a:pt x="335" y="0"/>
                    <a:pt x="274" y="0"/>
                    <a:pt x="213" y="0"/>
                  </a:cubicBezTo>
                  <a:cubicBezTo>
                    <a:pt x="152" y="61"/>
                    <a:pt x="61" y="91"/>
                    <a:pt x="0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110;p88"/>
            <p:cNvSpPr/>
            <p:nvPr/>
          </p:nvSpPr>
          <p:spPr>
            <a:xfrm>
              <a:off x="7381843" y="2949391"/>
              <a:ext cx="6921" cy="16398"/>
            </a:xfrm>
            <a:custGeom>
              <a:avLst/>
              <a:gdLst/>
              <a:ahLst/>
              <a:cxnLst/>
              <a:rect l="l" t="t" r="r" b="b"/>
              <a:pathLst>
                <a:path w="244" h="578" extrusionOk="0">
                  <a:moveTo>
                    <a:pt x="244" y="91"/>
                  </a:moveTo>
                  <a:cubicBezTo>
                    <a:pt x="244" y="61"/>
                    <a:pt x="244" y="61"/>
                    <a:pt x="213" y="31"/>
                  </a:cubicBezTo>
                  <a:cubicBezTo>
                    <a:pt x="183" y="0"/>
                    <a:pt x="153" y="0"/>
                    <a:pt x="122" y="31"/>
                  </a:cubicBezTo>
                  <a:cubicBezTo>
                    <a:pt x="92" y="61"/>
                    <a:pt x="31" y="122"/>
                    <a:pt x="1" y="152"/>
                  </a:cubicBezTo>
                  <a:lnTo>
                    <a:pt x="1" y="578"/>
                  </a:lnTo>
                  <a:lnTo>
                    <a:pt x="122" y="578"/>
                  </a:lnTo>
                  <a:cubicBezTo>
                    <a:pt x="153" y="486"/>
                    <a:pt x="183" y="365"/>
                    <a:pt x="213" y="274"/>
                  </a:cubicBezTo>
                  <a:cubicBezTo>
                    <a:pt x="213" y="213"/>
                    <a:pt x="244" y="152"/>
                    <a:pt x="244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111;p88"/>
            <p:cNvSpPr/>
            <p:nvPr/>
          </p:nvSpPr>
          <p:spPr>
            <a:xfrm>
              <a:off x="7380992" y="2953703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112;p88"/>
            <p:cNvSpPr/>
            <p:nvPr/>
          </p:nvSpPr>
          <p:spPr>
            <a:xfrm>
              <a:off x="7385303" y="296576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113;p88"/>
            <p:cNvSpPr/>
            <p:nvPr/>
          </p:nvSpPr>
          <p:spPr>
            <a:xfrm>
              <a:off x="4440129" y="2869189"/>
              <a:ext cx="6921" cy="7773"/>
            </a:xfrm>
            <a:custGeom>
              <a:avLst/>
              <a:gdLst/>
              <a:ahLst/>
              <a:cxnLst/>
              <a:rect l="l" t="t" r="r" b="b"/>
              <a:pathLst>
                <a:path w="244" h="274" extrusionOk="0">
                  <a:moveTo>
                    <a:pt x="183" y="31"/>
                  </a:moveTo>
                  <a:cubicBezTo>
                    <a:pt x="152" y="0"/>
                    <a:pt x="92" y="0"/>
                    <a:pt x="61" y="0"/>
                  </a:cubicBezTo>
                  <a:cubicBezTo>
                    <a:pt x="31" y="31"/>
                    <a:pt x="0" y="92"/>
                    <a:pt x="31" y="122"/>
                  </a:cubicBezTo>
                  <a:cubicBezTo>
                    <a:pt x="31" y="183"/>
                    <a:pt x="92" y="213"/>
                    <a:pt x="122" y="274"/>
                  </a:cubicBezTo>
                  <a:cubicBezTo>
                    <a:pt x="122" y="274"/>
                    <a:pt x="213" y="243"/>
                    <a:pt x="244" y="213"/>
                  </a:cubicBezTo>
                  <a:cubicBezTo>
                    <a:pt x="244" y="152"/>
                    <a:pt x="213" y="92"/>
                    <a:pt x="18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114;p88"/>
            <p:cNvSpPr/>
            <p:nvPr/>
          </p:nvSpPr>
          <p:spPr>
            <a:xfrm>
              <a:off x="4434087" y="2841585"/>
              <a:ext cx="8651" cy="7802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5" y="92"/>
                  </a:moveTo>
                  <a:cubicBezTo>
                    <a:pt x="274" y="61"/>
                    <a:pt x="244" y="1"/>
                    <a:pt x="213" y="1"/>
                  </a:cubicBezTo>
                  <a:cubicBezTo>
                    <a:pt x="122" y="1"/>
                    <a:pt x="31" y="61"/>
                    <a:pt x="1" y="122"/>
                  </a:cubicBezTo>
                  <a:cubicBezTo>
                    <a:pt x="1" y="183"/>
                    <a:pt x="1" y="213"/>
                    <a:pt x="61" y="244"/>
                  </a:cubicBezTo>
                  <a:cubicBezTo>
                    <a:pt x="153" y="274"/>
                    <a:pt x="274" y="213"/>
                    <a:pt x="305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115;p88"/>
            <p:cNvSpPr/>
            <p:nvPr/>
          </p:nvSpPr>
          <p:spPr>
            <a:xfrm>
              <a:off x="4373727" y="1846479"/>
              <a:ext cx="10382" cy="8653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92" y="31"/>
                  </a:moveTo>
                  <a:cubicBezTo>
                    <a:pt x="31" y="31"/>
                    <a:pt x="1" y="91"/>
                    <a:pt x="31" y="122"/>
                  </a:cubicBezTo>
                  <a:cubicBezTo>
                    <a:pt x="62" y="213"/>
                    <a:pt x="123" y="274"/>
                    <a:pt x="214" y="304"/>
                  </a:cubicBezTo>
                  <a:cubicBezTo>
                    <a:pt x="244" y="304"/>
                    <a:pt x="305" y="274"/>
                    <a:pt x="366" y="243"/>
                  </a:cubicBezTo>
                  <a:cubicBezTo>
                    <a:pt x="366" y="213"/>
                    <a:pt x="366" y="183"/>
                    <a:pt x="366" y="183"/>
                  </a:cubicBezTo>
                  <a:cubicBezTo>
                    <a:pt x="335" y="61"/>
                    <a:pt x="214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116;p88"/>
            <p:cNvSpPr/>
            <p:nvPr/>
          </p:nvSpPr>
          <p:spPr>
            <a:xfrm>
              <a:off x="4184051" y="2694146"/>
              <a:ext cx="7800" cy="8624"/>
            </a:xfrm>
            <a:custGeom>
              <a:avLst/>
              <a:gdLst/>
              <a:ahLst/>
              <a:cxnLst/>
              <a:rect l="l" t="t" r="r" b="b"/>
              <a:pathLst>
                <a:path w="275" h="304" extrusionOk="0">
                  <a:moveTo>
                    <a:pt x="153" y="0"/>
                  </a:moveTo>
                  <a:cubicBezTo>
                    <a:pt x="62" y="0"/>
                    <a:pt x="1" y="91"/>
                    <a:pt x="1" y="182"/>
                  </a:cubicBezTo>
                  <a:cubicBezTo>
                    <a:pt x="31" y="243"/>
                    <a:pt x="62" y="304"/>
                    <a:pt x="153" y="304"/>
                  </a:cubicBezTo>
                  <a:cubicBezTo>
                    <a:pt x="214" y="304"/>
                    <a:pt x="275" y="243"/>
                    <a:pt x="275" y="182"/>
                  </a:cubicBezTo>
                  <a:cubicBezTo>
                    <a:pt x="244" y="91"/>
                    <a:pt x="214" y="0"/>
                    <a:pt x="15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117;p88"/>
            <p:cNvSpPr/>
            <p:nvPr/>
          </p:nvSpPr>
          <p:spPr>
            <a:xfrm>
              <a:off x="4200446" y="2661350"/>
              <a:ext cx="8651" cy="11263"/>
            </a:xfrm>
            <a:custGeom>
              <a:avLst/>
              <a:gdLst/>
              <a:ahLst/>
              <a:cxnLst/>
              <a:rect l="l" t="t" r="r" b="b"/>
              <a:pathLst>
                <a:path w="305" h="397" extrusionOk="0">
                  <a:moveTo>
                    <a:pt x="183" y="396"/>
                  </a:moveTo>
                  <a:cubicBezTo>
                    <a:pt x="304" y="275"/>
                    <a:pt x="274" y="92"/>
                    <a:pt x="122" y="1"/>
                  </a:cubicBezTo>
                  <a:cubicBezTo>
                    <a:pt x="92" y="1"/>
                    <a:pt x="61" y="1"/>
                    <a:pt x="61" y="31"/>
                  </a:cubicBezTo>
                  <a:cubicBezTo>
                    <a:pt x="0" y="153"/>
                    <a:pt x="31" y="275"/>
                    <a:pt x="122" y="396"/>
                  </a:cubicBezTo>
                  <a:cubicBezTo>
                    <a:pt x="122" y="396"/>
                    <a:pt x="152" y="396"/>
                    <a:pt x="183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118;p88"/>
            <p:cNvSpPr/>
            <p:nvPr/>
          </p:nvSpPr>
          <p:spPr>
            <a:xfrm>
              <a:off x="4181470" y="2660499"/>
              <a:ext cx="9531" cy="6922"/>
            </a:xfrm>
            <a:custGeom>
              <a:avLst/>
              <a:gdLst/>
              <a:ahLst/>
              <a:cxnLst/>
              <a:rect l="l" t="t" r="r" b="b"/>
              <a:pathLst>
                <a:path w="336" h="244" extrusionOk="0">
                  <a:moveTo>
                    <a:pt x="1" y="92"/>
                  </a:moveTo>
                  <a:cubicBezTo>
                    <a:pt x="1" y="92"/>
                    <a:pt x="1" y="153"/>
                    <a:pt x="1" y="183"/>
                  </a:cubicBezTo>
                  <a:cubicBezTo>
                    <a:pt x="1" y="244"/>
                    <a:pt x="31" y="213"/>
                    <a:pt x="62" y="213"/>
                  </a:cubicBezTo>
                  <a:cubicBezTo>
                    <a:pt x="153" y="213"/>
                    <a:pt x="244" y="183"/>
                    <a:pt x="305" y="122"/>
                  </a:cubicBezTo>
                  <a:cubicBezTo>
                    <a:pt x="305" y="122"/>
                    <a:pt x="305" y="92"/>
                    <a:pt x="335" y="61"/>
                  </a:cubicBezTo>
                  <a:cubicBezTo>
                    <a:pt x="335" y="31"/>
                    <a:pt x="305" y="31"/>
                    <a:pt x="274" y="31"/>
                  </a:cubicBezTo>
                  <a:cubicBezTo>
                    <a:pt x="183" y="1"/>
                    <a:pt x="92" y="1"/>
                    <a:pt x="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119;p88"/>
            <p:cNvSpPr/>
            <p:nvPr/>
          </p:nvSpPr>
          <p:spPr>
            <a:xfrm>
              <a:off x="4250453" y="2759681"/>
              <a:ext cx="7772" cy="6043"/>
            </a:xfrm>
            <a:custGeom>
              <a:avLst/>
              <a:gdLst/>
              <a:ahLst/>
              <a:cxnLst/>
              <a:rect l="l" t="t" r="r" b="b"/>
              <a:pathLst>
                <a:path w="274" h="213" extrusionOk="0">
                  <a:moveTo>
                    <a:pt x="244" y="182"/>
                  </a:moveTo>
                  <a:cubicBezTo>
                    <a:pt x="244" y="182"/>
                    <a:pt x="274" y="152"/>
                    <a:pt x="274" y="152"/>
                  </a:cubicBezTo>
                  <a:cubicBezTo>
                    <a:pt x="274" y="152"/>
                    <a:pt x="274" y="61"/>
                    <a:pt x="244" y="30"/>
                  </a:cubicBezTo>
                  <a:cubicBezTo>
                    <a:pt x="183" y="0"/>
                    <a:pt x="122" y="0"/>
                    <a:pt x="61" y="30"/>
                  </a:cubicBezTo>
                  <a:cubicBezTo>
                    <a:pt x="31" y="61"/>
                    <a:pt x="31" y="91"/>
                    <a:pt x="0" y="152"/>
                  </a:cubicBezTo>
                  <a:cubicBezTo>
                    <a:pt x="0" y="182"/>
                    <a:pt x="92" y="182"/>
                    <a:pt x="122" y="213"/>
                  </a:cubicBezTo>
                  <a:cubicBezTo>
                    <a:pt x="152" y="213"/>
                    <a:pt x="183" y="213"/>
                    <a:pt x="244" y="1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120;p88"/>
            <p:cNvSpPr/>
            <p:nvPr/>
          </p:nvSpPr>
          <p:spPr>
            <a:xfrm>
              <a:off x="7840530" y="3189117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0"/>
                  </a:moveTo>
                  <a:lnTo>
                    <a:pt x="0" y="30"/>
                  </a:lnTo>
                  <a:lnTo>
                    <a:pt x="31" y="30"/>
                  </a:lnTo>
                  <a:cubicBezTo>
                    <a:pt x="0" y="0"/>
                    <a:pt x="0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121;p88"/>
            <p:cNvSpPr/>
            <p:nvPr/>
          </p:nvSpPr>
          <p:spPr>
            <a:xfrm>
              <a:off x="7825865" y="3180493"/>
              <a:ext cx="13814" cy="8653"/>
            </a:xfrm>
            <a:custGeom>
              <a:avLst/>
              <a:gdLst/>
              <a:ahLst/>
              <a:cxnLst/>
              <a:rect l="l" t="t" r="r" b="b"/>
              <a:pathLst>
                <a:path w="487" h="305" extrusionOk="0">
                  <a:moveTo>
                    <a:pt x="0" y="61"/>
                  </a:moveTo>
                  <a:cubicBezTo>
                    <a:pt x="92" y="213"/>
                    <a:pt x="304" y="304"/>
                    <a:pt x="487" y="304"/>
                  </a:cubicBezTo>
                  <a:cubicBezTo>
                    <a:pt x="396" y="122"/>
                    <a:pt x="183" y="0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122;p88"/>
            <p:cNvSpPr/>
            <p:nvPr/>
          </p:nvSpPr>
          <p:spPr>
            <a:xfrm>
              <a:off x="7443933" y="3095979"/>
              <a:ext cx="25018" cy="52626"/>
            </a:xfrm>
            <a:custGeom>
              <a:avLst/>
              <a:gdLst/>
              <a:ahLst/>
              <a:cxnLst/>
              <a:rect l="l" t="t" r="r" b="b"/>
              <a:pathLst>
                <a:path w="882" h="1855" extrusionOk="0">
                  <a:moveTo>
                    <a:pt x="30" y="1763"/>
                  </a:moveTo>
                  <a:cubicBezTo>
                    <a:pt x="61" y="1824"/>
                    <a:pt x="152" y="1854"/>
                    <a:pt x="182" y="1824"/>
                  </a:cubicBezTo>
                  <a:cubicBezTo>
                    <a:pt x="243" y="1763"/>
                    <a:pt x="304" y="1733"/>
                    <a:pt x="334" y="1703"/>
                  </a:cubicBezTo>
                  <a:lnTo>
                    <a:pt x="334" y="1703"/>
                  </a:lnTo>
                  <a:lnTo>
                    <a:pt x="334" y="1672"/>
                  </a:lnTo>
                  <a:lnTo>
                    <a:pt x="456" y="1672"/>
                  </a:lnTo>
                  <a:cubicBezTo>
                    <a:pt x="456" y="1581"/>
                    <a:pt x="426" y="1490"/>
                    <a:pt x="395" y="1368"/>
                  </a:cubicBezTo>
                  <a:cubicBezTo>
                    <a:pt x="395" y="1307"/>
                    <a:pt x="426" y="1247"/>
                    <a:pt x="486" y="1216"/>
                  </a:cubicBezTo>
                  <a:lnTo>
                    <a:pt x="547" y="1216"/>
                  </a:lnTo>
                  <a:cubicBezTo>
                    <a:pt x="669" y="1186"/>
                    <a:pt x="760" y="1155"/>
                    <a:pt x="699" y="973"/>
                  </a:cubicBezTo>
                  <a:cubicBezTo>
                    <a:pt x="699" y="912"/>
                    <a:pt x="730" y="851"/>
                    <a:pt x="760" y="821"/>
                  </a:cubicBezTo>
                  <a:cubicBezTo>
                    <a:pt x="821" y="730"/>
                    <a:pt x="882" y="669"/>
                    <a:pt x="882" y="578"/>
                  </a:cubicBezTo>
                  <a:cubicBezTo>
                    <a:pt x="882" y="487"/>
                    <a:pt x="851" y="487"/>
                    <a:pt x="821" y="456"/>
                  </a:cubicBezTo>
                  <a:cubicBezTo>
                    <a:pt x="760" y="456"/>
                    <a:pt x="699" y="426"/>
                    <a:pt x="638" y="426"/>
                  </a:cubicBezTo>
                  <a:cubicBezTo>
                    <a:pt x="578" y="456"/>
                    <a:pt x="517" y="426"/>
                    <a:pt x="486" y="335"/>
                  </a:cubicBezTo>
                  <a:cubicBezTo>
                    <a:pt x="456" y="274"/>
                    <a:pt x="456" y="274"/>
                    <a:pt x="578" y="213"/>
                  </a:cubicBezTo>
                  <a:cubicBezTo>
                    <a:pt x="608" y="183"/>
                    <a:pt x="669" y="183"/>
                    <a:pt x="669" y="122"/>
                  </a:cubicBezTo>
                  <a:cubicBezTo>
                    <a:pt x="699" y="92"/>
                    <a:pt x="669" y="61"/>
                    <a:pt x="669" y="31"/>
                  </a:cubicBezTo>
                  <a:cubicBezTo>
                    <a:pt x="669" y="0"/>
                    <a:pt x="638" y="0"/>
                    <a:pt x="638" y="0"/>
                  </a:cubicBezTo>
                  <a:cubicBezTo>
                    <a:pt x="152" y="122"/>
                    <a:pt x="30" y="396"/>
                    <a:pt x="61" y="851"/>
                  </a:cubicBezTo>
                  <a:cubicBezTo>
                    <a:pt x="61" y="943"/>
                    <a:pt x="91" y="1034"/>
                    <a:pt x="122" y="1125"/>
                  </a:cubicBezTo>
                  <a:lnTo>
                    <a:pt x="213" y="1581"/>
                  </a:lnTo>
                  <a:lnTo>
                    <a:pt x="213" y="1581"/>
                  </a:lnTo>
                  <a:lnTo>
                    <a:pt x="213" y="1581"/>
                  </a:lnTo>
                  <a:cubicBezTo>
                    <a:pt x="152" y="1581"/>
                    <a:pt x="122" y="1611"/>
                    <a:pt x="91" y="1611"/>
                  </a:cubicBezTo>
                  <a:cubicBezTo>
                    <a:pt x="30" y="1642"/>
                    <a:pt x="0" y="1703"/>
                    <a:pt x="30" y="176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123;p88"/>
            <p:cNvSpPr/>
            <p:nvPr/>
          </p:nvSpPr>
          <p:spPr>
            <a:xfrm>
              <a:off x="6886111" y="2907999"/>
              <a:ext cx="3461" cy="12086"/>
            </a:xfrm>
            <a:custGeom>
              <a:avLst/>
              <a:gdLst/>
              <a:ahLst/>
              <a:cxnLst/>
              <a:rect l="l" t="t" r="r" b="b"/>
              <a:pathLst>
                <a:path w="122" h="426" extrusionOk="0">
                  <a:moveTo>
                    <a:pt x="61" y="31"/>
                  </a:moveTo>
                  <a:cubicBezTo>
                    <a:pt x="30" y="0"/>
                    <a:pt x="0" y="31"/>
                    <a:pt x="0" y="61"/>
                  </a:cubicBezTo>
                  <a:cubicBezTo>
                    <a:pt x="0" y="122"/>
                    <a:pt x="0" y="182"/>
                    <a:pt x="0" y="213"/>
                  </a:cubicBezTo>
                  <a:cubicBezTo>
                    <a:pt x="0" y="243"/>
                    <a:pt x="0" y="304"/>
                    <a:pt x="0" y="334"/>
                  </a:cubicBezTo>
                  <a:cubicBezTo>
                    <a:pt x="0" y="365"/>
                    <a:pt x="30" y="395"/>
                    <a:pt x="61" y="426"/>
                  </a:cubicBezTo>
                  <a:cubicBezTo>
                    <a:pt x="91" y="395"/>
                    <a:pt x="122" y="365"/>
                    <a:pt x="122" y="334"/>
                  </a:cubicBezTo>
                  <a:cubicBezTo>
                    <a:pt x="122" y="243"/>
                    <a:pt x="122" y="152"/>
                    <a:pt x="122" y="61"/>
                  </a:cubicBezTo>
                  <a:cubicBezTo>
                    <a:pt x="122" y="31"/>
                    <a:pt x="91" y="3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124;p88"/>
            <p:cNvSpPr/>
            <p:nvPr/>
          </p:nvSpPr>
          <p:spPr>
            <a:xfrm>
              <a:off x="7503414" y="3255503"/>
              <a:ext cx="8651" cy="9504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0" y="213"/>
                  </a:moveTo>
                  <a:cubicBezTo>
                    <a:pt x="0" y="244"/>
                    <a:pt x="61" y="274"/>
                    <a:pt x="92" y="304"/>
                  </a:cubicBezTo>
                  <a:cubicBezTo>
                    <a:pt x="122" y="335"/>
                    <a:pt x="122" y="304"/>
                    <a:pt x="152" y="304"/>
                  </a:cubicBezTo>
                  <a:cubicBezTo>
                    <a:pt x="244" y="274"/>
                    <a:pt x="304" y="183"/>
                    <a:pt x="274" y="92"/>
                  </a:cubicBezTo>
                  <a:cubicBezTo>
                    <a:pt x="244" y="61"/>
                    <a:pt x="244" y="1"/>
                    <a:pt x="213" y="1"/>
                  </a:cubicBezTo>
                  <a:cubicBezTo>
                    <a:pt x="183" y="1"/>
                    <a:pt x="122" y="1"/>
                    <a:pt x="92" y="31"/>
                  </a:cubicBezTo>
                  <a:cubicBezTo>
                    <a:pt x="61" y="92"/>
                    <a:pt x="31" y="153"/>
                    <a:pt x="0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125;p88"/>
            <p:cNvSpPr/>
            <p:nvPr/>
          </p:nvSpPr>
          <p:spPr>
            <a:xfrm>
              <a:off x="6284295" y="1561899"/>
              <a:ext cx="6949" cy="8653"/>
            </a:xfrm>
            <a:custGeom>
              <a:avLst/>
              <a:gdLst/>
              <a:ahLst/>
              <a:cxnLst/>
              <a:rect l="l" t="t" r="r" b="b"/>
              <a:pathLst>
                <a:path w="245" h="305" extrusionOk="0">
                  <a:moveTo>
                    <a:pt x="214" y="305"/>
                  </a:moveTo>
                  <a:cubicBezTo>
                    <a:pt x="214" y="305"/>
                    <a:pt x="244" y="274"/>
                    <a:pt x="244" y="244"/>
                  </a:cubicBezTo>
                  <a:cubicBezTo>
                    <a:pt x="244" y="183"/>
                    <a:pt x="214" y="122"/>
                    <a:pt x="214" y="61"/>
                  </a:cubicBezTo>
                  <a:cubicBezTo>
                    <a:pt x="183" y="31"/>
                    <a:pt x="153" y="1"/>
                    <a:pt x="122" y="1"/>
                  </a:cubicBezTo>
                  <a:cubicBezTo>
                    <a:pt x="92" y="1"/>
                    <a:pt x="62" y="31"/>
                    <a:pt x="31" y="61"/>
                  </a:cubicBezTo>
                  <a:cubicBezTo>
                    <a:pt x="1" y="153"/>
                    <a:pt x="1" y="244"/>
                    <a:pt x="92" y="305"/>
                  </a:cubicBezTo>
                  <a:cubicBezTo>
                    <a:pt x="122" y="305"/>
                    <a:pt x="183" y="305"/>
                    <a:pt x="214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126;p88"/>
            <p:cNvSpPr/>
            <p:nvPr/>
          </p:nvSpPr>
          <p:spPr>
            <a:xfrm>
              <a:off x="4437547" y="1674868"/>
              <a:ext cx="6921" cy="7802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213" y="61"/>
                  </a:moveTo>
                  <a:cubicBezTo>
                    <a:pt x="213" y="31"/>
                    <a:pt x="152" y="0"/>
                    <a:pt x="122" y="0"/>
                  </a:cubicBezTo>
                  <a:cubicBezTo>
                    <a:pt x="61" y="0"/>
                    <a:pt x="0" y="61"/>
                    <a:pt x="0" y="122"/>
                  </a:cubicBezTo>
                  <a:cubicBezTo>
                    <a:pt x="0" y="183"/>
                    <a:pt x="31" y="213"/>
                    <a:pt x="61" y="274"/>
                  </a:cubicBezTo>
                  <a:cubicBezTo>
                    <a:pt x="122" y="244"/>
                    <a:pt x="183" y="244"/>
                    <a:pt x="183" y="213"/>
                  </a:cubicBezTo>
                  <a:cubicBezTo>
                    <a:pt x="213" y="152"/>
                    <a:pt x="243" y="122"/>
                    <a:pt x="21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127;p88"/>
            <p:cNvSpPr/>
            <p:nvPr/>
          </p:nvSpPr>
          <p:spPr>
            <a:xfrm>
              <a:off x="7369788" y="2520805"/>
              <a:ext cx="9502" cy="6922"/>
            </a:xfrm>
            <a:custGeom>
              <a:avLst/>
              <a:gdLst/>
              <a:ahLst/>
              <a:cxnLst/>
              <a:rect l="l" t="t" r="r" b="b"/>
              <a:pathLst>
                <a:path w="335" h="244" extrusionOk="0">
                  <a:moveTo>
                    <a:pt x="304" y="122"/>
                  </a:moveTo>
                  <a:cubicBezTo>
                    <a:pt x="334" y="61"/>
                    <a:pt x="274" y="1"/>
                    <a:pt x="213" y="1"/>
                  </a:cubicBezTo>
                  <a:cubicBezTo>
                    <a:pt x="152" y="1"/>
                    <a:pt x="122" y="31"/>
                    <a:pt x="91" y="31"/>
                  </a:cubicBezTo>
                  <a:cubicBezTo>
                    <a:pt x="30" y="61"/>
                    <a:pt x="0" y="152"/>
                    <a:pt x="30" y="183"/>
                  </a:cubicBezTo>
                  <a:cubicBezTo>
                    <a:pt x="61" y="213"/>
                    <a:pt x="91" y="244"/>
                    <a:pt x="152" y="244"/>
                  </a:cubicBezTo>
                  <a:cubicBezTo>
                    <a:pt x="243" y="244"/>
                    <a:pt x="304" y="213"/>
                    <a:pt x="30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128;p88"/>
            <p:cNvSpPr/>
            <p:nvPr/>
          </p:nvSpPr>
          <p:spPr>
            <a:xfrm>
              <a:off x="7184395" y="3574552"/>
              <a:ext cx="7800" cy="9532"/>
            </a:xfrm>
            <a:custGeom>
              <a:avLst/>
              <a:gdLst/>
              <a:ahLst/>
              <a:cxnLst/>
              <a:rect l="l" t="t" r="r" b="b"/>
              <a:pathLst>
                <a:path w="275" h="336" extrusionOk="0">
                  <a:moveTo>
                    <a:pt x="183" y="62"/>
                  </a:moveTo>
                  <a:cubicBezTo>
                    <a:pt x="153" y="31"/>
                    <a:pt x="123" y="1"/>
                    <a:pt x="92" y="31"/>
                  </a:cubicBezTo>
                  <a:cubicBezTo>
                    <a:pt x="62" y="31"/>
                    <a:pt x="1" y="92"/>
                    <a:pt x="31" y="122"/>
                  </a:cubicBezTo>
                  <a:cubicBezTo>
                    <a:pt x="31" y="183"/>
                    <a:pt x="62" y="274"/>
                    <a:pt x="123" y="335"/>
                  </a:cubicBezTo>
                  <a:lnTo>
                    <a:pt x="244" y="335"/>
                  </a:lnTo>
                  <a:cubicBezTo>
                    <a:pt x="275" y="244"/>
                    <a:pt x="275" y="122"/>
                    <a:pt x="18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29;p88"/>
            <p:cNvSpPr/>
            <p:nvPr/>
          </p:nvSpPr>
          <p:spPr>
            <a:xfrm>
              <a:off x="7187856" y="3584056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30;p88"/>
            <p:cNvSpPr/>
            <p:nvPr/>
          </p:nvSpPr>
          <p:spPr>
            <a:xfrm>
              <a:off x="5910135" y="1317860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31;p88"/>
            <p:cNvSpPr/>
            <p:nvPr/>
          </p:nvSpPr>
          <p:spPr>
            <a:xfrm>
              <a:off x="5902363" y="1310115"/>
              <a:ext cx="7800" cy="7773"/>
            </a:xfrm>
            <a:custGeom>
              <a:avLst/>
              <a:gdLst/>
              <a:ahLst/>
              <a:cxnLst/>
              <a:rect l="l" t="t" r="r" b="b"/>
              <a:pathLst>
                <a:path w="275" h="274" extrusionOk="0">
                  <a:moveTo>
                    <a:pt x="92" y="31"/>
                  </a:moveTo>
                  <a:cubicBezTo>
                    <a:pt x="61" y="31"/>
                    <a:pt x="1" y="61"/>
                    <a:pt x="1" y="91"/>
                  </a:cubicBezTo>
                  <a:cubicBezTo>
                    <a:pt x="1" y="122"/>
                    <a:pt x="31" y="243"/>
                    <a:pt x="61" y="243"/>
                  </a:cubicBezTo>
                  <a:cubicBezTo>
                    <a:pt x="122" y="274"/>
                    <a:pt x="213" y="274"/>
                    <a:pt x="274" y="274"/>
                  </a:cubicBezTo>
                  <a:cubicBezTo>
                    <a:pt x="274" y="182"/>
                    <a:pt x="244" y="122"/>
                    <a:pt x="213" y="61"/>
                  </a:cubicBezTo>
                  <a:cubicBezTo>
                    <a:pt x="183" y="31"/>
                    <a:pt x="122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2;p88"/>
            <p:cNvSpPr/>
            <p:nvPr/>
          </p:nvSpPr>
          <p:spPr>
            <a:xfrm>
              <a:off x="7317171" y="2925248"/>
              <a:ext cx="6949" cy="7773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244" y="122"/>
                  </a:moveTo>
                  <a:cubicBezTo>
                    <a:pt x="214" y="61"/>
                    <a:pt x="153" y="30"/>
                    <a:pt x="92" y="0"/>
                  </a:cubicBezTo>
                  <a:cubicBezTo>
                    <a:pt x="31" y="0"/>
                    <a:pt x="1" y="30"/>
                    <a:pt x="1" y="122"/>
                  </a:cubicBezTo>
                  <a:cubicBezTo>
                    <a:pt x="1" y="182"/>
                    <a:pt x="1" y="213"/>
                    <a:pt x="31" y="243"/>
                  </a:cubicBezTo>
                  <a:cubicBezTo>
                    <a:pt x="92" y="274"/>
                    <a:pt x="244" y="182"/>
                    <a:pt x="24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33;p88"/>
            <p:cNvSpPr/>
            <p:nvPr/>
          </p:nvSpPr>
          <p:spPr>
            <a:xfrm>
              <a:off x="7418065" y="3259815"/>
              <a:ext cx="10353" cy="5192"/>
            </a:xfrm>
            <a:custGeom>
              <a:avLst/>
              <a:gdLst/>
              <a:ahLst/>
              <a:cxnLst/>
              <a:rect l="l" t="t" r="r" b="b"/>
              <a:pathLst>
                <a:path w="365" h="183" extrusionOk="0">
                  <a:moveTo>
                    <a:pt x="152" y="183"/>
                  </a:moveTo>
                  <a:cubicBezTo>
                    <a:pt x="213" y="183"/>
                    <a:pt x="243" y="183"/>
                    <a:pt x="304" y="183"/>
                  </a:cubicBezTo>
                  <a:cubicBezTo>
                    <a:pt x="335" y="152"/>
                    <a:pt x="365" y="122"/>
                    <a:pt x="365" y="92"/>
                  </a:cubicBezTo>
                  <a:cubicBezTo>
                    <a:pt x="365" y="61"/>
                    <a:pt x="335" y="31"/>
                    <a:pt x="304" y="1"/>
                  </a:cubicBezTo>
                  <a:cubicBezTo>
                    <a:pt x="274" y="1"/>
                    <a:pt x="243" y="1"/>
                    <a:pt x="243" y="1"/>
                  </a:cubicBezTo>
                  <a:lnTo>
                    <a:pt x="183" y="1"/>
                  </a:lnTo>
                  <a:cubicBezTo>
                    <a:pt x="91" y="1"/>
                    <a:pt x="31" y="31"/>
                    <a:pt x="0" y="92"/>
                  </a:cubicBezTo>
                  <a:cubicBezTo>
                    <a:pt x="0" y="152"/>
                    <a:pt x="61" y="152"/>
                    <a:pt x="15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34;p88"/>
            <p:cNvSpPr/>
            <p:nvPr/>
          </p:nvSpPr>
          <p:spPr>
            <a:xfrm>
              <a:off x="5225550" y="1249744"/>
              <a:ext cx="6070" cy="9504"/>
            </a:xfrm>
            <a:custGeom>
              <a:avLst/>
              <a:gdLst/>
              <a:ahLst/>
              <a:cxnLst/>
              <a:rect l="l" t="t" r="r" b="b"/>
              <a:pathLst>
                <a:path w="214" h="335" extrusionOk="0">
                  <a:moveTo>
                    <a:pt x="123" y="335"/>
                  </a:moveTo>
                  <a:cubicBezTo>
                    <a:pt x="153" y="274"/>
                    <a:pt x="183" y="213"/>
                    <a:pt x="214" y="183"/>
                  </a:cubicBezTo>
                  <a:cubicBezTo>
                    <a:pt x="214" y="122"/>
                    <a:pt x="183" y="92"/>
                    <a:pt x="153" y="61"/>
                  </a:cubicBezTo>
                  <a:cubicBezTo>
                    <a:pt x="123" y="0"/>
                    <a:pt x="31" y="61"/>
                    <a:pt x="31" y="152"/>
                  </a:cubicBezTo>
                  <a:cubicBezTo>
                    <a:pt x="1" y="213"/>
                    <a:pt x="62" y="304"/>
                    <a:pt x="123" y="33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35;p88"/>
            <p:cNvSpPr/>
            <p:nvPr/>
          </p:nvSpPr>
          <p:spPr>
            <a:xfrm>
              <a:off x="6085997" y="3305520"/>
              <a:ext cx="6949" cy="7802"/>
            </a:xfrm>
            <a:custGeom>
              <a:avLst/>
              <a:gdLst/>
              <a:ahLst/>
              <a:cxnLst/>
              <a:rect l="l" t="t" r="r" b="b"/>
              <a:pathLst>
                <a:path w="245" h="275" extrusionOk="0">
                  <a:moveTo>
                    <a:pt x="214" y="213"/>
                  </a:moveTo>
                  <a:cubicBezTo>
                    <a:pt x="244" y="122"/>
                    <a:pt x="214" y="61"/>
                    <a:pt x="153" y="31"/>
                  </a:cubicBezTo>
                  <a:cubicBezTo>
                    <a:pt x="92" y="0"/>
                    <a:pt x="31" y="61"/>
                    <a:pt x="1" y="122"/>
                  </a:cubicBezTo>
                  <a:cubicBezTo>
                    <a:pt x="31" y="152"/>
                    <a:pt x="62" y="213"/>
                    <a:pt x="92" y="244"/>
                  </a:cubicBezTo>
                  <a:cubicBezTo>
                    <a:pt x="122" y="274"/>
                    <a:pt x="183" y="244"/>
                    <a:pt x="214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36;p88"/>
            <p:cNvSpPr/>
            <p:nvPr/>
          </p:nvSpPr>
          <p:spPr>
            <a:xfrm>
              <a:off x="5217807" y="1386856"/>
              <a:ext cx="6070" cy="6922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92" y="31"/>
                  </a:moveTo>
                  <a:cubicBezTo>
                    <a:pt x="31" y="31"/>
                    <a:pt x="0" y="122"/>
                    <a:pt x="0" y="183"/>
                  </a:cubicBezTo>
                  <a:cubicBezTo>
                    <a:pt x="0" y="183"/>
                    <a:pt x="0" y="213"/>
                    <a:pt x="31" y="213"/>
                  </a:cubicBezTo>
                  <a:cubicBezTo>
                    <a:pt x="61" y="243"/>
                    <a:pt x="122" y="213"/>
                    <a:pt x="152" y="213"/>
                  </a:cubicBezTo>
                  <a:cubicBezTo>
                    <a:pt x="183" y="183"/>
                    <a:pt x="213" y="122"/>
                    <a:pt x="213" y="92"/>
                  </a:cubicBezTo>
                  <a:cubicBezTo>
                    <a:pt x="183" y="0"/>
                    <a:pt x="152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37;p88"/>
            <p:cNvSpPr/>
            <p:nvPr/>
          </p:nvSpPr>
          <p:spPr>
            <a:xfrm>
              <a:off x="5712687" y="2472520"/>
              <a:ext cx="9502" cy="6922"/>
            </a:xfrm>
            <a:custGeom>
              <a:avLst/>
              <a:gdLst/>
              <a:ahLst/>
              <a:cxnLst/>
              <a:rect l="l" t="t" r="r" b="b"/>
              <a:pathLst>
                <a:path w="335" h="244" extrusionOk="0">
                  <a:moveTo>
                    <a:pt x="244" y="61"/>
                  </a:moveTo>
                  <a:cubicBezTo>
                    <a:pt x="213" y="61"/>
                    <a:pt x="183" y="31"/>
                    <a:pt x="183" y="31"/>
                  </a:cubicBezTo>
                  <a:cubicBezTo>
                    <a:pt x="153" y="0"/>
                    <a:pt x="92" y="0"/>
                    <a:pt x="61" y="31"/>
                  </a:cubicBezTo>
                  <a:cubicBezTo>
                    <a:pt x="31" y="61"/>
                    <a:pt x="1" y="92"/>
                    <a:pt x="31" y="122"/>
                  </a:cubicBezTo>
                  <a:cubicBezTo>
                    <a:pt x="31" y="183"/>
                    <a:pt x="61" y="213"/>
                    <a:pt x="92" y="213"/>
                  </a:cubicBezTo>
                  <a:cubicBezTo>
                    <a:pt x="153" y="244"/>
                    <a:pt x="244" y="244"/>
                    <a:pt x="335" y="213"/>
                  </a:cubicBezTo>
                  <a:lnTo>
                    <a:pt x="335" y="9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38;p88"/>
            <p:cNvSpPr/>
            <p:nvPr/>
          </p:nvSpPr>
          <p:spPr>
            <a:xfrm>
              <a:off x="5722161" y="2478562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31"/>
                  </a:moveTo>
                  <a:lnTo>
                    <a:pt x="1" y="3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139;p88"/>
            <p:cNvSpPr/>
            <p:nvPr/>
          </p:nvSpPr>
          <p:spPr>
            <a:xfrm>
              <a:off x="7602549" y="3895360"/>
              <a:ext cx="6949" cy="9504"/>
            </a:xfrm>
            <a:custGeom>
              <a:avLst/>
              <a:gdLst/>
              <a:ahLst/>
              <a:cxnLst/>
              <a:rect l="l" t="t" r="r" b="b"/>
              <a:pathLst>
                <a:path w="245" h="335" extrusionOk="0">
                  <a:moveTo>
                    <a:pt x="183" y="274"/>
                  </a:moveTo>
                  <a:cubicBezTo>
                    <a:pt x="183" y="243"/>
                    <a:pt x="214" y="182"/>
                    <a:pt x="214" y="152"/>
                  </a:cubicBezTo>
                  <a:cubicBezTo>
                    <a:pt x="244" y="122"/>
                    <a:pt x="244" y="91"/>
                    <a:pt x="214" y="91"/>
                  </a:cubicBezTo>
                  <a:cubicBezTo>
                    <a:pt x="214" y="30"/>
                    <a:pt x="183" y="0"/>
                    <a:pt x="153" y="0"/>
                  </a:cubicBezTo>
                  <a:cubicBezTo>
                    <a:pt x="122" y="0"/>
                    <a:pt x="62" y="0"/>
                    <a:pt x="62" y="30"/>
                  </a:cubicBezTo>
                  <a:cubicBezTo>
                    <a:pt x="31" y="91"/>
                    <a:pt x="1" y="152"/>
                    <a:pt x="1" y="213"/>
                  </a:cubicBezTo>
                  <a:cubicBezTo>
                    <a:pt x="1" y="243"/>
                    <a:pt x="62" y="304"/>
                    <a:pt x="92" y="304"/>
                  </a:cubicBezTo>
                  <a:cubicBezTo>
                    <a:pt x="122" y="334"/>
                    <a:pt x="153" y="304"/>
                    <a:pt x="18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140;p88"/>
            <p:cNvSpPr/>
            <p:nvPr/>
          </p:nvSpPr>
          <p:spPr>
            <a:xfrm>
              <a:off x="7447365" y="3157201"/>
              <a:ext cx="7800" cy="6922"/>
            </a:xfrm>
            <a:custGeom>
              <a:avLst/>
              <a:gdLst/>
              <a:ahLst/>
              <a:cxnLst/>
              <a:rect l="l" t="t" r="r" b="b"/>
              <a:pathLst>
                <a:path w="275" h="244" extrusionOk="0">
                  <a:moveTo>
                    <a:pt x="183" y="213"/>
                  </a:moveTo>
                  <a:cubicBezTo>
                    <a:pt x="213" y="213"/>
                    <a:pt x="244" y="183"/>
                    <a:pt x="274" y="152"/>
                  </a:cubicBezTo>
                  <a:cubicBezTo>
                    <a:pt x="274" y="122"/>
                    <a:pt x="274" y="92"/>
                    <a:pt x="274" y="92"/>
                  </a:cubicBezTo>
                  <a:cubicBezTo>
                    <a:pt x="244" y="31"/>
                    <a:pt x="183" y="0"/>
                    <a:pt x="122" y="0"/>
                  </a:cubicBezTo>
                  <a:cubicBezTo>
                    <a:pt x="31" y="0"/>
                    <a:pt x="1" y="122"/>
                    <a:pt x="31" y="152"/>
                  </a:cubicBezTo>
                  <a:cubicBezTo>
                    <a:pt x="61" y="213"/>
                    <a:pt x="122" y="244"/>
                    <a:pt x="183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141;p88"/>
            <p:cNvSpPr/>
            <p:nvPr/>
          </p:nvSpPr>
          <p:spPr>
            <a:xfrm>
              <a:off x="4290107" y="3903105"/>
              <a:ext cx="6921" cy="7802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213" y="274"/>
                  </a:moveTo>
                  <a:cubicBezTo>
                    <a:pt x="213" y="274"/>
                    <a:pt x="244" y="244"/>
                    <a:pt x="244" y="213"/>
                  </a:cubicBezTo>
                  <a:cubicBezTo>
                    <a:pt x="244" y="122"/>
                    <a:pt x="183" y="31"/>
                    <a:pt x="122" y="1"/>
                  </a:cubicBezTo>
                  <a:cubicBezTo>
                    <a:pt x="92" y="31"/>
                    <a:pt x="31" y="31"/>
                    <a:pt x="31" y="61"/>
                  </a:cubicBezTo>
                  <a:cubicBezTo>
                    <a:pt x="1" y="153"/>
                    <a:pt x="31" y="213"/>
                    <a:pt x="153" y="274"/>
                  </a:cubicBezTo>
                  <a:cubicBezTo>
                    <a:pt x="153" y="274"/>
                    <a:pt x="183" y="274"/>
                    <a:pt x="21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142;p88"/>
            <p:cNvSpPr/>
            <p:nvPr/>
          </p:nvSpPr>
          <p:spPr>
            <a:xfrm>
              <a:off x="7579290" y="3366742"/>
              <a:ext cx="7772" cy="6922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31" y="122"/>
                  </a:moveTo>
                  <a:cubicBezTo>
                    <a:pt x="61" y="183"/>
                    <a:pt x="91" y="213"/>
                    <a:pt x="152" y="244"/>
                  </a:cubicBezTo>
                  <a:cubicBezTo>
                    <a:pt x="213" y="213"/>
                    <a:pt x="243" y="183"/>
                    <a:pt x="243" y="153"/>
                  </a:cubicBezTo>
                  <a:cubicBezTo>
                    <a:pt x="274" y="122"/>
                    <a:pt x="243" y="92"/>
                    <a:pt x="213" y="61"/>
                  </a:cubicBezTo>
                  <a:cubicBezTo>
                    <a:pt x="183" y="31"/>
                    <a:pt x="152" y="1"/>
                    <a:pt x="122" y="1"/>
                  </a:cubicBezTo>
                  <a:cubicBezTo>
                    <a:pt x="31" y="1"/>
                    <a:pt x="0" y="61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143;p88"/>
            <p:cNvSpPr/>
            <p:nvPr/>
          </p:nvSpPr>
          <p:spPr>
            <a:xfrm>
              <a:off x="4959148" y="1185940"/>
              <a:ext cx="7800" cy="6922"/>
            </a:xfrm>
            <a:custGeom>
              <a:avLst/>
              <a:gdLst/>
              <a:ahLst/>
              <a:cxnLst/>
              <a:rect l="l" t="t" r="r" b="b"/>
              <a:pathLst>
                <a:path w="275" h="244" extrusionOk="0">
                  <a:moveTo>
                    <a:pt x="183" y="243"/>
                  </a:moveTo>
                  <a:cubicBezTo>
                    <a:pt x="183" y="243"/>
                    <a:pt x="213" y="213"/>
                    <a:pt x="244" y="213"/>
                  </a:cubicBezTo>
                  <a:cubicBezTo>
                    <a:pt x="274" y="122"/>
                    <a:pt x="213" y="31"/>
                    <a:pt x="122" y="0"/>
                  </a:cubicBezTo>
                  <a:cubicBezTo>
                    <a:pt x="92" y="0"/>
                    <a:pt x="92" y="0"/>
                    <a:pt x="61" y="0"/>
                  </a:cubicBezTo>
                  <a:cubicBezTo>
                    <a:pt x="1" y="61"/>
                    <a:pt x="1" y="122"/>
                    <a:pt x="61" y="183"/>
                  </a:cubicBezTo>
                  <a:cubicBezTo>
                    <a:pt x="92" y="213"/>
                    <a:pt x="153" y="243"/>
                    <a:pt x="183" y="2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144;p88"/>
            <p:cNvSpPr/>
            <p:nvPr/>
          </p:nvSpPr>
          <p:spPr>
            <a:xfrm>
              <a:off x="6400980" y="4046242"/>
              <a:ext cx="6070" cy="8653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123" y="305"/>
                  </a:moveTo>
                  <a:cubicBezTo>
                    <a:pt x="153" y="305"/>
                    <a:pt x="183" y="274"/>
                    <a:pt x="214" y="274"/>
                  </a:cubicBezTo>
                  <a:lnTo>
                    <a:pt x="214" y="183"/>
                  </a:lnTo>
                  <a:cubicBezTo>
                    <a:pt x="214" y="153"/>
                    <a:pt x="183" y="92"/>
                    <a:pt x="123" y="31"/>
                  </a:cubicBezTo>
                  <a:cubicBezTo>
                    <a:pt x="123" y="31"/>
                    <a:pt x="92" y="1"/>
                    <a:pt x="62" y="1"/>
                  </a:cubicBezTo>
                  <a:cubicBezTo>
                    <a:pt x="62" y="1"/>
                    <a:pt x="31" y="31"/>
                    <a:pt x="31" y="31"/>
                  </a:cubicBezTo>
                  <a:cubicBezTo>
                    <a:pt x="1" y="183"/>
                    <a:pt x="31" y="274"/>
                    <a:pt x="12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145;p88"/>
            <p:cNvSpPr/>
            <p:nvPr/>
          </p:nvSpPr>
          <p:spPr>
            <a:xfrm>
              <a:off x="6045492" y="1663662"/>
              <a:ext cx="10382" cy="8653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122" y="0"/>
                  </a:moveTo>
                  <a:cubicBezTo>
                    <a:pt x="61" y="31"/>
                    <a:pt x="31" y="31"/>
                    <a:pt x="0" y="61"/>
                  </a:cubicBezTo>
                  <a:lnTo>
                    <a:pt x="0" y="122"/>
                  </a:lnTo>
                  <a:cubicBezTo>
                    <a:pt x="61" y="183"/>
                    <a:pt x="122" y="243"/>
                    <a:pt x="183" y="304"/>
                  </a:cubicBezTo>
                  <a:cubicBezTo>
                    <a:pt x="213" y="304"/>
                    <a:pt x="274" y="304"/>
                    <a:pt x="304" y="304"/>
                  </a:cubicBezTo>
                  <a:cubicBezTo>
                    <a:pt x="335" y="304"/>
                    <a:pt x="365" y="183"/>
                    <a:pt x="304" y="122"/>
                  </a:cubicBezTo>
                  <a:cubicBezTo>
                    <a:pt x="274" y="61"/>
                    <a:pt x="183" y="0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146;p88"/>
            <p:cNvSpPr/>
            <p:nvPr/>
          </p:nvSpPr>
          <p:spPr>
            <a:xfrm>
              <a:off x="7134417" y="3059750"/>
              <a:ext cx="7772" cy="6922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152" y="244"/>
                  </a:moveTo>
                  <a:cubicBezTo>
                    <a:pt x="213" y="244"/>
                    <a:pt x="274" y="183"/>
                    <a:pt x="243" y="122"/>
                  </a:cubicBezTo>
                  <a:cubicBezTo>
                    <a:pt x="213" y="62"/>
                    <a:pt x="182" y="31"/>
                    <a:pt x="152" y="1"/>
                  </a:cubicBezTo>
                  <a:cubicBezTo>
                    <a:pt x="61" y="31"/>
                    <a:pt x="0" y="122"/>
                    <a:pt x="61" y="153"/>
                  </a:cubicBezTo>
                  <a:cubicBezTo>
                    <a:pt x="61" y="214"/>
                    <a:pt x="91" y="214"/>
                    <a:pt x="152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147;p88"/>
            <p:cNvSpPr/>
            <p:nvPr/>
          </p:nvSpPr>
          <p:spPr>
            <a:xfrm>
              <a:off x="7386154" y="2897644"/>
              <a:ext cx="6070" cy="5192"/>
            </a:xfrm>
            <a:custGeom>
              <a:avLst/>
              <a:gdLst/>
              <a:ahLst/>
              <a:cxnLst/>
              <a:rect l="l" t="t" r="r" b="b"/>
              <a:pathLst>
                <a:path w="214" h="183" extrusionOk="0">
                  <a:moveTo>
                    <a:pt x="31" y="31"/>
                  </a:moveTo>
                  <a:cubicBezTo>
                    <a:pt x="1" y="61"/>
                    <a:pt x="31" y="183"/>
                    <a:pt x="92" y="152"/>
                  </a:cubicBezTo>
                  <a:cubicBezTo>
                    <a:pt x="122" y="152"/>
                    <a:pt x="153" y="122"/>
                    <a:pt x="183" y="122"/>
                  </a:cubicBezTo>
                  <a:cubicBezTo>
                    <a:pt x="213" y="92"/>
                    <a:pt x="183" y="31"/>
                    <a:pt x="153" y="0"/>
                  </a:cubicBezTo>
                  <a:cubicBezTo>
                    <a:pt x="122" y="0"/>
                    <a:pt x="6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148;p88"/>
            <p:cNvSpPr/>
            <p:nvPr/>
          </p:nvSpPr>
          <p:spPr>
            <a:xfrm>
              <a:off x="4442710" y="2884707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122" y="92"/>
                  </a:moveTo>
                  <a:cubicBezTo>
                    <a:pt x="122" y="31"/>
                    <a:pt x="92" y="0"/>
                    <a:pt x="31" y="31"/>
                  </a:cubicBezTo>
                  <a:cubicBezTo>
                    <a:pt x="31" y="31"/>
                    <a:pt x="1" y="31"/>
                    <a:pt x="1" y="61"/>
                  </a:cubicBezTo>
                  <a:cubicBezTo>
                    <a:pt x="1" y="122"/>
                    <a:pt x="1" y="152"/>
                    <a:pt x="61" y="152"/>
                  </a:cubicBezTo>
                  <a:cubicBezTo>
                    <a:pt x="92" y="152"/>
                    <a:pt x="92" y="9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149;p88"/>
            <p:cNvSpPr/>
            <p:nvPr/>
          </p:nvSpPr>
          <p:spPr>
            <a:xfrm>
              <a:off x="7914676" y="324773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150;p88"/>
            <p:cNvSpPr/>
            <p:nvPr/>
          </p:nvSpPr>
          <p:spPr>
            <a:xfrm>
              <a:off x="7914676" y="3246879"/>
              <a:ext cx="9502" cy="8653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43" y="305"/>
                  </a:moveTo>
                  <a:cubicBezTo>
                    <a:pt x="274" y="305"/>
                    <a:pt x="304" y="274"/>
                    <a:pt x="335" y="244"/>
                  </a:cubicBezTo>
                  <a:cubicBezTo>
                    <a:pt x="335" y="213"/>
                    <a:pt x="335" y="213"/>
                    <a:pt x="335" y="183"/>
                  </a:cubicBezTo>
                  <a:cubicBezTo>
                    <a:pt x="274" y="61"/>
                    <a:pt x="122" y="1"/>
                    <a:pt x="0" y="61"/>
                  </a:cubicBezTo>
                  <a:cubicBezTo>
                    <a:pt x="0" y="183"/>
                    <a:pt x="91" y="305"/>
                    <a:pt x="24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151;p88"/>
            <p:cNvSpPr/>
            <p:nvPr/>
          </p:nvSpPr>
          <p:spPr>
            <a:xfrm>
              <a:off x="4334073" y="1381665"/>
              <a:ext cx="7800" cy="6071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83" y="1"/>
                  </a:moveTo>
                  <a:cubicBezTo>
                    <a:pt x="92" y="1"/>
                    <a:pt x="1" y="62"/>
                    <a:pt x="31" y="183"/>
                  </a:cubicBezTo>
                  <a:cubicBezTo>
                    <a:pt x="31" y="183"/>
                    <a:pt x="62" y="214"/>
                    <a:pt x="92" y="214"/>
                  </a:cubicBezTo>
                  <a:cubicBezTo>
                    <a:pt x="153" y="214"/>
                    <a:pt x="274" y="123"/>
                    <a:pt x="214" y="62"/>
                  </a:cubicBezTo>
                  <a:cubicBezTo>
                    <a:pt x="214" y="31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152;p88"/>
            <p:cNvSpPr/>
            <p:nvPr/>
          </p:nvSpPr>
          <p:spPr>
            <a:xfrm>
              <a:off x="7435310" y="2626001"/>
              <a:ext cx="6921" cy="5220"/>
            </a:xfrm>
            <a:custGeom>
              <a:avLst/>
              <a:gdLst/>
              <a:ahLst/>
              <a:cxnLst/>
              <a:rect l="l" t="t" r="r" b="b"/>
              <a:pathLst>
                <a:path w="244" h="184" extrusionOk="0">
                  <a:moveTo>
                    <a:pt x="213" y="31"/>
                  </a:moveTo>
                  <a:cubicBezTo>
                    <a:pt x="183" y="1"/>
                    <a:pt x="122" y="1"/>
                    <a:pt x="91" y="31"/>
                  </a:cubicBezTo>
                  <a:cubicBezTo>
                    <a:pt x="31" y="92"/>
                    <a:pt x="0" y="183"/>
                    <a:pt x="91" y="183"/>
                  </a:cubicBezTo>
                  <a:cubicBezTo>
                    <a:pt x="122" y="183"/>
                    <a:pt x="183" y="153"/>
                    <a:pt x="213" y="153"/>
                  </a:cubicBezTo>
                  <a:lnTo>
                    <a:pt x="243" y="92"/>
                  </a:lnTo>
                  <a:cubicBezTo>
                    <a:pt x="243" y="62"/>
                    <a:pt x="213" y="31"/>
                    <a:pt x="21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153;p88"/>
            <p:cNvSpPr/>
            <p:nvPr/>
          </p:nvSpPr>
          <p:spPr>
            <a:xfrm>
              <a:off x="4321138" y="1624852"/>
              <a:ext cx="11233" cy="6922"/>
            </a:xfrm>
            <a:custGeom>
              <a:avLst/>
              <a:gdLst/>
              <a:ahLst/>
              <a:cxnLst/>
              <a:rect l="l" t="t" r="r" b="b"/>
              <a:pathLst>
                <a:path w="396" h="244" extrusionOk="0">
                  <a:moveTo>
                    <a:pt x="31" y="61"/>
                  </a:moveTo>
                  <a:cubicBezTo>
                    <a:pt x="1" y="122"/>
                    <a:pt x="62" y="183"/>
                    <a:pt x="122" y="213"/>
                  </a:cubicBezTo>
                  <a:cubicBezTo>
                    <a:pt x="244" y="244"/>
                    <a:pt x="366" y="183"/>
                    <a:pt x="396" y="61"/>
                  </a:cubicBezTo>
                  <a:cubicBezTo>
                    <a:pt x="305" y="61"/>
                    <a:pt x="214" y="31"/>
                    <a:pt x="153" y="1"/>
                  </a:cubicBezTo>
                  <a:cubicBezTo>
                    <a:pt x="92" y="1"/>
                    <a:pt x="62" y="3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154;p88"/>
            <p:cNvSpPr/>
            <p:nvPr/>
          </p:nvSpPr>
          <p:spPr>
            <a:xfrm>
              <a:off x="4332371" y="1626583"/>
              <a:ext cx="0" cy="28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155;p88"/>
            <p:cNvSpPr/>
            <p:nvPr/>
          </p:nvSpPr>
          <p:spPr>
            <a:xfrm>
              <a:off x="4621181" y="1379083"/>
              <a:ext cx="8651" cy="6922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244" y="92"/>
                  </a:moveTo>
                  <a:cubicBezTo>
                    <a:pt x="213" y="31"/>
                    <a:pt x="153" y="1"/>
                    <a:pt x="61" y="31"/>
                  </a:cubicBezTo>
                  <a:cubicBezTo>
                    <a:pt x="61" y="31"/>
                    <a:pt x="31" y="62"/>
                    <a:pt x="31" y="62"/>
                  </a:cubicBezTo>
                  <a:cubicBezTo>
                    <a:pt x="1" y="92"/>
                    <a:pt x="1" y="122"/>
                    <a:pt x="31" y="122"/>
                  </a:cubicBezTo>
                  <a:cubicBezTo>
                    <a:pt x="31" y="183"/>
                    <a:pt x="122" y="244"/>
                    <a:pt x="183" y="214"/>
                  </a:cubicBezTo>
                  <a:cubicBezTo>
                    <a:pt x="213" y="214"/>
                    <a:pt x="244" y="183"/>
                    <a:pt x="274" y="153"/>
                  </a:cubicBezTo>
                  <a:cubicBezTo>
                    <a:pt x="305" y="122"/>
                    <a:pt x="274" y="92"/>
                    <a:pt x="244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156;p88"/>
            <p:cNvSpPr/>
            <p:nvPr/>
          </p:nvSpPr>
          <p:spPr>
            <a:xfrm>
              <a:off x="7581871" y="3160662"/>
              <a:ext cx="7772" cy="3461"/>
            </a:xfrm>
            <a:custGeom>
              <a:avLst/>
              <a:gdLst/>
              <a:ahLst/>
              <a:cxnLst/>
              <a:rect l="l" t="t" r="r" b="b"/>
              <a:pathLst>
                <a:path w="274" h="122" extrusionOk="0">
                  <a:moveTo>
                    <a:pt x="0" y="61"/>
                  </a:moveTo>
                  <a:cubicBezTo>
                    <a:pt x="0" y="61"/>
                    <a:pt x="31" y="122"/>
                    <a:pt x="31" y="122"/>
                  </a:cubicBezTo>
                  <a:cubicBezTo>
                    <a:pt x="61" y="122"/>
                    <a:pt x="92" y="122"/>
                    <a:pt x="92" y="122"/>
                  </a:cubicBezTo>
                  <a:cubicBezTo>
                    <a:pt x="183" y="122"/>
                    <a:pt x="244" y="122"/>
                    <a:pt x="274" y="61"/>
                  </a:cubicBezTo>
                  <a:lnTo>
                    <a:pt x="152" y="0"/>
                  </a:lnTo>
                  <a:cubicBezTo>
                    <a:pt x="92" y="0"/>
                    <a:pt x="61" y="0"/>
                    <a:pt x="31" y="0"/>
                  </a:cubicBezTo>
                  <a:cubicBezTo>
                    <a:pt x="31" y="0"/>
                    <a:pt x="0" y="6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157;p88"/>
            <p:cNvSpPr/>
            <p:nvPr/>
          </p:nvSpPr>
          <p:spPr>
            <a:xfrm>
              <a:off x="5782521" y="2438873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22" y="123"/>
                  </a:moveTo>
                  <a:cubicBezTo>
                    <a:pt x="153" y="62"/>
                    <a:pt x="122" y="31"/>
                    <a:pt x="92" y="1"/>
                  </a:cubicBezTo>
                  <a:cubicBezTo>
                    <a:pt x="61" y="1"/>
                    <a:pt x="31" y="1"/>
                    <a:pt x="31" y="1"/>
                  </a:cubicBezTo>
                  <a:cubicBezTo>
                    <a:pt x="1" y="31"/>
                    <a:pt x="1" y="92"/>
                    <a:pt x="31" y="123"/>
                  </a:cubicBezTo>
                  <a:cubicBezTo>
                    <a:pt x="61" y="153"/>
                    <a:pt x="92" y="153"/>
                    <a:pt x="12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158;p88"/>
            <p:cNvSpPr/>
            <p:nvPr/>
          </p:nvSpPr>
          <p:spPr>
            <a:xfrm>
              <a:off x="6371375" y="1351507"/>
              <a:ext cx="6921" cy="6922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31" y="91"/>
                  </a:moveTo>
                  <a:cubicBezTo>
                    <a:pt x="1" y="152"/>
                    <a:pt x="31" y="213"/>
                    <a:pt x="92" y="243"/>
                  </a:cubicBezTo>
                  <a:cubicBezTo>
                    <a:pt x="122" y="243"/>
                    <a:pt x="183" y="213"/>
                    <a:pt x="214" y="182"/>
                  </a:cubicBezTo>
                  <a:cubicBezTo>
                    <a:pt x="244" y="152"/>
                    <a:pt x="214" y="61"/>
                    <a:pt x="153" y="31"/>
                  </a:cubicBezTo>
                  <a:cubicBezTo>
                    <a:pt x="122" y="0"/>
                    <a:pt x="62" y="31"/>
                    <a:pt x="31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159;p88"/>
            <p:cNvSpPr/>
            <p:nvPr/>
          </p:nvSpPr>
          <p:spPr>
            <a:xfrm>
              <a:off x="7922419" y="3266709"/>
              <a:ext cx="9531" cy="8653"/>
            </a:xfrm>
            <a:custGeom>
              <a:avLst/>
              <a:gdLst/>
              <a:ahLst/>
              <a:cxnLst/>
              <a:rect l="l" t="t" r="r" b="b"/>
              <a:pathLst>
                <a:path w="336" h="305" extrusionOk="0">
                  <a:moveTo>
                    <a:pt x="153" y="274"/>
                  </a:moveTo>
                  <a:cubicBezTo>
                    <a:pt x="213" y="305"/>
                    <a:pt x="335" y="213"/>
                    <a:pt x="274" y="153"/>
                  </a:cubicBezTo>
                  <a:cubicBezTo>
                    <a:pt x="213" y="61"/>
                    <a:pt x="92" y="1"/>
                    <a:pt x="1" y="31"/>
                  </a:cubicBezTo>
                  <a:cubicBezTo>
                    <a:pt x="1" y="122"/>
                    <a:pt x="62" y="213"/>
                    <a:pt x="15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160;p88"/>
            <p:cNvSpPr/>
            <p:nvPr/>
          </p:nvSpPr>
          <p:spPr>
            <a:xfrm>
              <a:off x="3496914" y="1973236"/>
              <a:ext cx="5191" cy="7773"/>
            </a:xfrm>
            <a:custGeom>
              <a:avLst/>
              <a:gdLst/>
              <a:ahLst/>
              <a:cxnLst/>
              <a:rect l="l" t="t" r="r" b="b"/>
              <a:pathLst>
                <a:path w="183" h="274" extrusionOk="0">
                  <a:moveTo>
                    <a:pt x="183" y="152"/>
                  </a:moveTo>
                  <a:cubicBezTo>
                    <a:pt x="183" y="61"/>
                    <a:pt x="122" y="0"/>
                    <a:pt x="61" y="31"/>
                  </a:cubicBezTo>
                  <a:cubicBezTo>
                    <a:pt x="31" y="61"/>
                    <a:pt x="1" y="122"/>
                    <a:pt x="31" y="183"/>
                  </a:cubicBezTo>
                  <a:cubicBezTo>
                    <a:pt x="61" y="274"/>
                    <a:pt x="92" y="243"/>
                    <a:pt x="122" y="243"/>
                  </a:cubicBezTo>
                  <a:cubicBezTo>
                    <a:pt x="153" y="213"/>
                    <a:pt x="153" y="183"/>
                    <a:pt x="183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161;p88"/>
            <p:cNvSpPr/>
            <p:nvPr/>
          </p:nvSpPr>
          <p:spPr>
            <a:xfrm>
              <a:off x="6976623" y="1330797"/>
              <a:ext cx="8651" cy="6071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" y="61"/>
                  </a:moveTo>
                  <a:cubicBezTo>
                    <a:pt x="31" y="183"/>
                    <a:pt x="153" y="213"/>
                    <a:pt x="305" y="213"/>
                  </a:cubicBezTo>
                  <a:cubicBezTo>
                    <a:pt x="305" y="213"/>
                    <a:pt x="305" y="183"/>
                    <a:pt x="305" y="153"/>
                  </a:cubicBezTo>
                  <a:cubicBezTo>
                    <a:pt x="305" y="122"/>
                    <a:pt x="305" y="122"/>
                    <a:pt x="305" y="92"/>
                  </a:cubicBezTo>
                  <a:cubicBezTo>
                    <a:pt x="213" y="31"/>
                    <a:pt x="92" y="1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162;p88"/>
            <p:cNvSpPr/>
            <p:nvPr/>
          </p:nvSpPr>
          <p:spPr>
            <a:xfrm>
              <a:off x="7580141" y="3145995"/>
              <a:ext cx="6070" cy="6071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31" y="0"/>
                  </a:moveTo>
                  <a:cubicBezTo>
                    <a:pt x="31" y="0"/>
                    <a:pt x="1" y="31"/>
                    <a:pt x="1" y="61"/>
                  </a:cubicBezTo>
                  <a:cubicBezTo>
                    <a:pt x="1" y="91"/>
                    <a:pt x="31" y="152"/>
                    <a:pt x="92" y="213"/>
                  </a:cubicBezTo>
                  <a:cubicBezTo>
                    <a:pt x="92" y="213"/>
                    <a:pt x="153" y="213"/>
                    <a:pt x="183" y="213"/>
                  </a:cubicBezTo>
                  <a:cubicBezTo>
                    <a:pt x="213" y="213"/>
                    <a:pt x="213" y="183"/>
                    <a:pt x="213" y="152"/>
                  </a:cubicBezTo>
                  <a:cubicBezTo>
                    <a:pt x="213" y="61"/>
                    <a:pt x="122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163;p88"/>
            <p:cNvSpPr/>
            <p:nvPr/>
          </p:nvSpPr>
          <p:spPr>
            <a:xfrm>
              <a:off x="4519437" y="1422205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164;p88"/>
            <p:cNvSpPr/>
            <p:nvPr/>
          </p:nvSpPr>
          <p:spPr>
            <a:xfrm>
              <a:off x="4513423" y="1422205"/>
              <a:ext cx="6042" cy="6071"/>
            </a:xfrm>
            <a:custGeom>
              <a:avLst/>
              <a:gdLst/>
              <a:ahLst/>
              <a:cxnLst/>
              <a:rect l="l" t="t" r="r" b="b"/>
              <a:pathLst>
                <a:path w="213" h="214" extrusionOk="0">
                  <a:moveTo>
                    <a:pt x="61" y="213"/>
                  </a:moveTo>
                  <a:cubicBezTo>
                    <a:pt x="91" y="213"/>
                    <a:pt x="152" y="213"/>
                    <a:pt x="182" y="183"/>
                  </a:cubicBezTo>
                  <a:cubicBezTo>
                    <a:pt x="182" y="122"/>
                    <a:pt x="213" y="61"/>
                    <a:pt x="213" y="1"/>
                  </a:cubicBezTo>
                  <a:cubicBezTo>
                    <a:pt x="152" y="1"/>
                    <a:pt x="91" y="1"/>
                    <a:pt x="31" y="61"/>
                  </a:cubicBezTo>
                  <a:cubicBezTo>
                    <a:pt x="0" y="122"/>
                    <a:pt x="0" y="213"/>
                    <a:pt x="61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165;p88"/>
            <p:cNvSpPr/>
            <p:nvPr/>
          </p:nvSpPr>
          <p:spPr>
            <a:xfrm>
              <a:off x="7757761" y="3165826"/>
              <a:ext cx="6042" cy="6071"/>
            </a:xfrm>
            <a:custGeom>
              <a:avLst/>
              <a:gdLst/>
              <a:ahLst/>
              <a:cxnLst/>
              <a:rect l="l" t="t" r="r" b="b"/>
              <a:pathLst>
                <a:path w="213" h="214" extrusionOk="0">
                  <a:moveTo>
                    <a:pt x="213" y="122"/>
                  </a:moveTo>
                  <a:lnTo>
                    <a:pt x="213" y="61"/>
                  </a:lnTo>
                  <a:cubicBezTo>
                    <a:pt x="183" y="0"/>
                    <a:pt x="122" y="0"/>
                    <a:pt x="61" y="31"/>
                  </a:cubicBezTo>
                  <a:cubicBezTo>
                    <a:pt x="31" y="31"/>
                    <a:pt x="0" y="31"/>
                    <a:pt x="0" y="61"/>
                  </a:cubicBezTo>
                  <a:cubicBezTo>
                    <a:pt x="0" y="61"/>
                    <a:pt x="0" y="152"/>
                    <a:pt x="31" y="152"/>
                  </a:cubicBezTo>
                  <a:cubicBezTo>
                    <a:pt x="122" y="213"/>
                    <a:pt x="183" y="183"/>
                    <a:pt x="213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166;p88"/>
            <p:cNvSpPr/>
            <p:nvPr/>
          </p:nvSpPr>
          <p:spPr>
            <a:xfrm>
              <a:off x="6388074" y="4136800"/>
              <a:ext cx="4340" cy="6071"/>
            </a:xfrm>
            <a:custGeom>
              <a:avLst/>
              <a:gdLst/>
              <a:ahLst/>
              <a:cxnLst/>
              <a:rect l="l" t="t" r="r" b="b"/>
              <a:pathLst>
                <a:path w="153" h="214" extrusionOk="0">
                  <a:moveTo>
                    <a:pt x="152" y="183"/>
                  </a:moveTo>
                  <a:cubicBezTo>
                    <a:pt x="152" y="122"/>
                    <a:pt x="152" y="92"/>
                    <a:pt x="152" y="31"/>
                  </a:cubicBezTo>
                  <a:cubicBezTo>
                    <a:pt x="122" y="0"/>
                    <a:pt x="61" y="0"/>
                    <a:pt x="30" y="31"/>
                  </a:cubicBezTo>
                  <a:cubicBezTo>
                    <a:pt x="30" y="31"/>
                    <a:pt x="0" y="61"/>
                    <a:pt x="0" y="61"/>
                  </a:cubicBezTo>
                  <a:cubicBezTo>
                    <a:pt x="30" y="122"/>
                    <a:pt x="30" y="152"/>
                    <a:pt x="61" y="183"/>
                  </a:cubicBezTo>
                  <a:cubicBezTo>
                    <a:pt x="91" y="213"/>
                    <a:pt x="152" y="213"/>
                    <a:pt x="15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167;p88"/>
            <p:cNvSpPr/>
            <p:nvPr/>
          </p:nvSpPr>
          <p:spPr>
            <a:xfrm>
              <a:off x="4768621" y="1703324"/>
              <a:ext cx="4340" cy="6922"/>
            </a:xfrm>
            <a:custGeom>
              <a:avLst/>
              <a:gdLst/>
              <a:ahLst/>
              <a:cxnLst/>
              <a:rect l="l" t="t" r="r" b="b"/>
              <a:pathLst>
                <a:path w="153" h="244" extrusionOk="0">
                  <a:moveTo>
                    <a:pt x="152" y="61"/>
                  </a:moveTo>
                  <a:cubicBezTo>
                    <a:pt x="122" y="31"/>
                    <a:pt x="91" y="1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lnTo>
                    <a:pt x="0" y="183"/>
                  </a:lnTo>
                  <a:cubicBezTo>
                    <a:pt x="31" y="213"/>
                    <a:pt x="91" y="213"/>
                    <a:pt x="152" y="244"/>
                  </a:cubicBezTo>
                  <a:lnTo>
                    <a:pt x="152" y="152"/>
                  </a:lnTo>
                  <a:cubicBezTo>
                    <a:pt x="152" y="122"/>
                    <a:pt x="152" y="92"/>
                    <a:pt x="15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168;p88"/>
            <p:cNvSpPr/>
            <p:nvPr/>
          </p:nvSpPr>
          <p:spPr>
            <a:xfrm>
              <a:off x="4297879" y="3918624"/>
              <a:ext cx="6042" cy="9532"/>
            </a:xfrm>
            <a:custGeom>
              <a:avLst/>
              <a:gdLst/>
              <a:ahLst/>
              <a:cxnLst/>
              <a:rect l="l" t="t" r="r" b="b"/>
              <a:pathLst>
                <a:path w="213" h="336" extrusionOk="0">
                  <a:moveTo>
                    <a:pt x="183" y="62"/>
                  </a:moveTo>
                  <a:cubicBezTo>
                    <a:pt x="152" y="31"/>
                    <a:pt x="122" y="1"/>
                    <a:pt x="61" y="1"/>
                  </a:cubicBezTo>
                  <a:cubicBezTo>
                    <a:pt x="31" y="1"/>
                    <a:pt x="0" y="62"/>
                    <a:pt x="0" y="92"/>
                  </a:cubicBezTo>
                  <a:cubicBezTo>
                    <a:pt x="31" y="153"/>
                    <a:pt x="61" y="244"/>
                    <a:pt x="61" y="335"/>
                  </a:cubicBezTo>
                  <a:cubicBezTo>
                    <a:pt x="122" y="274"/>
                    <a:pt x="152" y="244"/>
                    <a:pt x="183" y="183"/>
                  </a:cubicBezTo>
                  <a:cubicBezTo>
                    <a:pt x="213" y="153"/>
                    <a:pt x="213" y="122"/>
                    <a:pt x="18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169;p88"/>
            <p:cNvSpPr/>
            <p:nvPr/>
          </p:nvSpPr>
          <p:spPr>
            <a:xfrm>
              <a:off x="4299581" y="3928128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170;p88"/>
            <p:cNvSpPr/>
            <p:nvPr/>
          </p:nvSpPr>
          <p:spPr>
            <a:xfrm>
              <a:off x="6565362" y="1292866"/>
              <a:ext cx="6070" cy="6922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183" y="183"/>
                  </a:moveTo>
                  <a:cubicBezTo>
                    <a:pt x="214" y="152"/>
                    <a:pt x="183" y="61"/>
                    <a:pt x="122" y="31"/>
                  </a:cubicBezTo>
                  <a:cubicBezTo>
                    <a:pt x="92" y="0"/>
                    <a:pt x="31" y="31"/>
                    <a:pt x="31" y="61"/>
                  </a:cubicBezTo>
                  <a:cubicBezTo>
                    <a:pt x="1" y="122"/>
                    <a:pt x="1" y="213"/>
                    <a:pt x="62" y="243"/>
                  </a:cubicBezTo>
                  <a:cubicBezTo>
                    <a:pt x="122" y="243"/>
                    <a:pt x="153" y="213"/>
                    <a:pt x="183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171;p88"/>
            <p:cNvSpPr/>
            <p:nvPr/>
          </p:nvSpPr>
          <p:spPr>
            <a:xfrm>
              <a:off x="4972962" y="1162648"/>
              <a:ext cx="6042" cy="5192"/>
            </a:xfrm>
            <a:custGeom>
              <a:avLst/>
              <a:gdLst/>
              <a:ahLst/>
              <a:cxnLst/>
              <a:rect l="l" t="t" r="r" b="b"/>
              <a:pathLst>
                <a:path w="213" h="183" extrusionOk="0">
                  <a:moveTo>
                    <a:pt x="122" y="183"/>
                  </a:moveTo>
                  <a:cubicBezTo>
                    <a:pt x="182" y="183"/>
                    <a:pt x="213" y="122"/>
                    <a:pt x="182" y="92"/>
                  </a:cubicBezTo>
                  <a:cubicBezTo>
                    <a:pt x="152" y="61"/>
                    <a:pt x="122" y="31"/>
                    <a:pt x="91" y="0"/>
                  </a:cubicBezTo>
                  <a:lnTo>
                    <a:pt x="30" y="0"/>
                  </a:lnTo>
                  <a:cubicBezTo>
                    <a:pt x="0" y="0"/>
                    <a:pt x="0" y="61"/>
                    <a:pt x="30" y="92"/>
                  </a:cubicBezTo>
                  <a:cubicBezTo>
                    <a:pt x="61" y="122"/>
                    <a:pt x="91" y="152"/>
                    <a:pt x="12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172;p88"/>
            <p:cNvSpPr/>
            <p:nvPr/>
          </p:nvSpPr>
          <p:spPr>
            <a:xfrm>
              <a:off x="5893740" y="1257489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92" y="153"/>
                  </a:moveTo>
                  <a:cubicBezTo>
                    <a:pt x="122" y="153"/>
                    <a:pt x="153" y="123"/>
                    <a:pt x="153" y="123"/>
                  </a:cubicBezTo>
                  <a:cubicBezTo>
                    <a:pt x="153" y="62"/>
                    <a:pt x="122" y="1"/>
                    <a:pt x="92" y="1"/>
                  </a:cubicBezTo>
                  <a:cubicBezTo>
                    <a:pt x="31" y="1"/>
                    <a:pt x="1" y="31"/>
                    <a:pt x="1" y="92"/>
                  </a:cubicBezTo>
                  <a:cubicBezTo>
                    <a:pt x="1" y="153"/>
                    <a:pt x="61" y="183"/>
                    <a:pt x="9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173;p88"/>
            <p:cNvSpPr/>
            <p:nvPr/>
          </p:nvSpPr>
          <p:spPr>
            <a:xfrm>
              <a:off x="7663789" y="3905687"/>
              <a:ext cx="6042" cy="7802"/>
            </a:xfrm>
            <a:custGeom>
              <a:avLst/>
              <a:gdLst/>
              <a:ahLst/>
              <a:cxnLst/>
              <a:rect l="l" t="t" r="r" b="b"/>
              <a:pathLst>
                <a:path w="213" h="275" extrusionOk="0">
                  <a:moveTo>
                    <a:pt x="61" y="31"/>
                  </a:moveTo>
                  <a:cubicBezTo>
                    <a:pt x="30" y="31"/>
                    <a:pt x="30" y="92"/>
                    <a:pt x="0" y="153"/>
                  </a:cubicBezTo>
                  <a:cubicBezTo>
                    <a:pt x="30" y="183"/>
                    <a:pt x="61" y="214"/>
                    <a:pt x="91" y="244"/>
                  </a:cubicBezTo>
                  <a:cubicBezTo>
                    <a:pt x="122" y="274"/>
                    <a:pt x="182" y="244"/>
                    <a:pt x="182" y="183"/>
                  </a:cubicBezTo>
                  <a:cubicBezTo>
                    <a:pt x="213" y="153"/>
                    <a:pt x="213" y="122"/>
                    <a:pt x="182" y="92"/>
                  </a:cubicBezTo>
                  <a:cubicBezTo>
                    <a:pt x="182" y="31"/>
                    <a:pt x="122" y="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174;p88"/>
            <p:cNvSpPr/>
            <p:nvPr/>
          </p:nvSpPr>
          <p:spPr>
            <a:xfrm>
              <a:off x="4267723" y="4032571"/>
              <a:ext cx="5897" cy="7552"/>
            </a:xfrm>
            <a:custGeom>
              <a:avLst/>
              <a:gdLst/>
              <a:ahLst/>
              <a:cxnLst/>
              <a:rect l="l" t="t" r="r" b="b"/>
              <a:pathLst>
                <a:path w="214" h="274" extrusionOk="0">
                  <a:moveTo>
                    <a:pt x="62" y="61"/>
                  </a:moveTo>
                  <a:cubicBezTo>
                    <a:pt x="1" y="92"/>
                    <a:pt x="1" y="183"/>
                    <a:pt x="62" y="213"/>
                  </a:cubicBezTo>
                  <a:cubicBezTo>
                    <a:pt x="123" y="244"/>
                    <a:pt x="153" y="244"/>
                    <a:pt x="214" y="274"/>
                  </a:cubicBezTo>
                  <a:lnTo>
                    <a:pt x="214" y="0"/>
                  </a:lnTo>
                  <a:cubicBezTo>
                    <a:pt x="153" y="0"/>
                    <a:pt x="123" y="31"/>
                    <a:pt x="6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175;p88"/>
            <p:cNvSpPr/>
            <p:nvPr/>
          </p:nvSpPr>
          <p:spPr>
            <a:xfrm>
              <a:off x="7805159" y="3290001"/>
              <a:ext cx="11261" cy="6922"/>
            </a:xfrm>
            <a:custGeom>
              <a:avLst/>
              <a:gdLst/>
              <a:ahLst/>
              <a:cxnLst/>
              <a:rect l="l" t="t" r="r" b="b"/>
              <a:pathLst>
                <a:path w="397" h="244" extrusionOk="0">
                  <a:moveTo>
                    <a:pt x="396" y="213"/>
                  </a:moveTo>
                  <a:cubicBezTo>
                    <a:pt x="335" y="31"/>
                    <a:pt x="274" y="0"/>
                    <a:pt x="92" y="61"/>
                  </a:cubicBezTo>
                  <a:cubicBezTo>
                    <a:pt x="62" y="61"/>
                    <a:pt x="31" y="92"/>
                    <a:pt x="1" y="92"/>
                  </a:cubicBezTo>
                  <a:cubicBezTo>
                    <a:pt x="153" y="122"/>
                    <a:pt x="274" y="183"/>
                    <a:pt x="396" y="244"/>
                  </a:cubicBezTo>
                  <a:cubicBezTo>
                    <a:pt x="396" y="244"/>
                    <a:pt x="396" y="244"/>
                    <a:pt x="396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176;p88"/>
            <p:cNvSpPr/>
            <p:nvPr/>
          </p:nvSpPr>
          <p:spPr>
            <a:xfrm>
              <a:off x="7804308" y="3293434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177;p88"/>
            <p:cNvSpPr/>
            <p:nvPr/>
          </p:nvSpPr>
          <p:spPr>
            <a:xfrm>
              <a:off x="4105594" y="1633477"/>
              <a:ext cx="5219" cy="4341"/>
            </a:xfrm>
            <a:custGeom>
              <a:avLst/>
              <a:gdLst/>
              <a:ahLst/>
              <a:cxnLst/>
              <a:rect l="l" t="t" r="r" b="b"/>
              <a:pathLst>
                <a:path w="184" h="153" extrusionOk="0">
                  <a:moveTo>
                    <a:pt x="31" y="122"/>
                  </a:moveTo>
                  <a:cubicBezTo>
                    <a:pt x="31" y="122"/>
                    <a:pt x="62" y="152"/>
                    <a:pt x="92" y="152"/>
                  </a:cubicBezTo>
                  <a:cubicBezTo>
                    <a:pt x="123" y="152"/>
                    <a:pt x="183" y="122"/>
                    <a:pt x="183" y="92"/>
                  </a:cubicBezTo>
                  <a:cubicBezTo>
                    <a:pt x="183" y="31"/>
                    <a:pt x="123" y="0"/>
                    <a:pt x="92" y="0"/>
                  </a:cubicBezTo>
                  <a:cubicBezTo>
                    <a:pt x="31" y="31"/>
                    <a:pt x="1" y="61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178;p88"/>
            <p:cNvSpPr/>
            <p:nvPr/>
          </p:nvSpPr>
          <p:spPr>
            <a:xfrm>
              <a:off x="5184166" y="2647562"/>
              <a:ext cx="5219" cy="5220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31" y="92"/>
                  </a:moveTo>
                  <a:cubicBezTo>
                    <a:pt x="1" y="122"/>
                    <a:pt x="1" y="153"/>
                    <a:pt x="31" y="183"/>
                  </a:cubicBezTo>
                  <a:lnTo>
                    <a:pt x="92" y="183"/>
                  </a:lnTo>
                  <a:cubicBezTo>
                    <a:pt x="123" y="153"/>
                    <a:pt x="153" y="122"/>
                    <a:pt x="183" y="92"/>
                  </a:cubicBezTo>
                  <a:lnTo>
                    <a:pt x="123" y="1"/>
                  </a:lnTo>
                  <a:cubicBezTo>
                    <a:pt x="92" y="31"/>
                    <a:pt x="62" y="61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179;p88"/>
            <p:cNvSpPr/>
            <p:nvPr/>
          </p:nvSpPr>
          <p:spPr>
            <a:xfrm>
              <a:off x="7418916" y="2661350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153" y="62"/>
                  </a:moveTo>
                  <a:cubicBezTo>
                    <a:pt x="153" y="62"/>
                    <a:pt x="122" y="1"/>
                    <a:pt x="92" y="1"/>
                  </a:cubicBezTo>
                  <a:cubicBezTo>
                    <a:pt x="92" y="1"/>
                    <a:pt x="1" y="62"/>
                    <a:pt x="1" y="123"/>
                  </a:cubicBezTo>
                  <a:cubicBezTo>
                    <a:pt x="1" y="183"/>
                    <a:pt x="31" y="153"/>
                    <a:pt x="31" y="183"/>
                  </a:cubicBezTo>
                  <a:cubicBezTo>
                    <a:pt x="61" y="183"/>
                    <a:pt x="92" y="183"/>
                    <a:pt x="92" y="153"/>
                  </a:cubicBezTo>
                  <a:cubicBezTo>
                    <a:pt x="122" y="123"/>
                    <a:pt x="122" y="92"/>
                    <a:pt x="15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180;p88"/>
            <p:cNvSpPr/>
            <p:nvPr/>
          </p:nvSpPr>
          <p:spPr>
            <a:xfrm>
              <a:off x="4226315" y="2705352"/>
              <a:ext cx="3461" cy="4341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122" y="91"/>
                  </a:moveTo>
                  <a:lnTo>
                    <a:pt x="31" y="0"/>
                  </a:lnTo>
                  <a:cubicBezTo>
                    <a:pt x="31" y="61"/>
                    <a:pt x="0" y="91"/>
                    <a:pt x="0" y="122"/>
                  </a:cubicBezTo>
                  <a:cubicBezTo>
                    <a:pt x="0" y="122"/>
                    <a:pt x="31" y="152"/>
                    <a:pt x="61" y="152"/>
                  </a:cubicBezTo>
                  <a:cubicBezTo>
                    <a:pt x="61" y="152"/>
                    <a:pt x="122" y="152"/>
                    <a:pt x="122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181;p88"/>
            <p:cNvSpPr/>
            <p:nvPr/>
          </p:nvSpPr>
          <p:spPr>
            <a:xfrm>
              <a:off x="4190093" y="2709664"/>
              <a:ext cx="4340" cy="6043"/>
            </a:xfrm>
            <a:custGeom>
              <a:avLst/>
              <a:gdLst/>
              <a:ahLst/>
              <a:cxnLst/>
              <a:rect l="l" t="t" r="r" b="b"/>
              <a:pathLst>
                <a:path w="153" h="213" extrusionOk="0">
                  <a:moveTo>
                    <a:pt x="92" y="183"/>
                  </a:moveTo>
                  <a:cubicBezTo>
                    <a:pt x="122" y="183"/>
                    <a:pt x="122" y="122"/>
                    <a:pt x="153" y="91"/>
                  </a:cubicBezTo>
                  <a:lnTo>
                    <a:pt x="62" y="0"/>
                  </a:lnTo>
                  <a:cubicBezTo>
                    <a:pt x="62" y="31"/>
                    <a:pt x="1" y="61"/>
                    <a:pt x="1" y="91"/>
                  </a:cubicBezTo>
                  <a:cubicBezTo>
                    <a:pt x="1" y="122"/>
                    <a:pt x="62" y="213"/>
                    <a:pt x="9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182;p88"/>
            <p:cNvSpPr/>
            <p:nvPr/>
          </p:nvSpPr>
          <p:spPr>
            <a:xfrm>
              <a:off x="4244411" y="2734658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183;p88"/>
            <p:cNvSpPr/>
            <p:nvPr/>
          </p:nvSpPr>
          <p:spPr>
            <a:xfrm>
              <a:off x="4244411" y="2734658"/>
              <a:ext cx="5219" cy="5192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153" y="122"/>
                  </a:moveTo>
                  <a:cubicBezTo>
                    <a:pt x="153" y="122"/>
                    <a:pt x="183" y="92"/>
                    <a:pt x="183" y="61"/>
                  </a:cubicBezTo>
                  <a:cubicBezTo>
                    <a:pt x="183" y="31"/>
                    <a:pt x="183" y="1"/>
                    <a:pt x="122" y="1"/>
                  </a:cubicBezTo>
                  <a:cubicBezTo>
                    <a:pt x="92" y="1"/>
                    <a:pt x="31" y="1"/>
                    <a:pt x="1" y="1"/>
                  </a:cubicBezTo>
                  <a:cubicBezTo>
                    <a:pt x="1" y="31"/>
                    <a:pt x="31" y="61"/>
                    <a:pt x="31" y="92"/>
                  </a:cubicBezTo>
                  <a:cubicBezTo>
                    <a:pt x="61" y="153"/>
                    <a:pt x="122" y="183"/>
                    <a:pt x="153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184;p88"/>
            <p:cNvSpPr/>
            <p:nvPr/>
          </p:nvSpPr>
          <p:spPr>
            <a:xfrm>
              <a:off x="4748794" y="1654158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152" y="123"/>
                  </a:moveTo>
                  <a:cubicBezTo>
                    <a:pt x="152" y="62"/>
                    <a:pt x="152" y="31"/>
                    <a:pt x="122" y="1"/>
                  </a:cubicBezTo>
                  <a:cubicBezTo>
                    <a:pt x="91" y="1"/>
                    <a:pt x="61" y="31"/>
                    <a:pt x="31" y="62"/>
                  </a:cubicBezTo>
                  <a:cubicBezTo>
                    <a:pt x="0" y="92"/>
                    <a:pt x="31" y="123"/>
                    <a:pt x="61" y="153"/>
                  </a:cubicBezTo>
                  <a:cubicBezTo>
                    <a:pt x="91" y="183"/>
                    <a:pt x="152" y="153"/>
                    <a:pt x="15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185;p88"/>
            <p:cNvSpPr/>
            <p:nvPr/>
          </p:nvSpPr>
          <p:spPr>
            <a:xfrm>
              <a:off x="4103892" y="2746744"/>
              <a:ext cx="5191" cy="6043"/>
            </a:xfrm>
            <a:custGeom>
              <a:avLst/>
              <a:gdLst/>
              <a:ahLst/>
              <a:cxnLst/>
              <a:rect l="l" t="t" r="r" b="b"/>
              <a:pathLst>
                <a:path w="183" h="213" extrusionOk="0">
                  <a:moveTo>
                    <a:pt x="0" y="91"/>
                  </a:moveTo>
                  <a:cubicBezTo>
                    <a:pt x="0" y="122"/>
                    <a:pt x="0" y="183"/>
                    <a:pt x="61" y="183"/>
                  </a:cubicBezTo>
                  <a:cubicBezTo>
                    <a:pt x="91" y="213"/>
                    <a:pt x="152" y="183"/>
                    <a:pt x="183" y="152"/>
                  </a:cubicBezTo>
                  <a:cubicBezTo>
                    <a:pt x="183" y="122"/>
                    <a:pt x="152" y="61"/>
                    <a:pt x="122" y="31"/>
                  </a:cubicBezTo>
                  <a:cubicBezTo>
                    <a:pt x="91" y="0"/>
                    <a:pt x="31" y="31"/>
                    <a:pt x="0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186;p88"/>
            <p:cNvSpPr/>
            <p:nvPr/>
          </p:nvSpPr>
          <p:spPr>
            <a:xfrm>
              <a:off x="4466848" y="2895913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31" y="31"/>
                  </a:moveTo>
                  <a:cubicBezTo>
                    <a:pt x="1" y="61"/>
                    <a:pt x="31" y="122"/>
                    <a:pt x="92" y="122"/>
                  </a:cubicBezTo>
                  <a:cubicBezTo>
                    <a:pt x="92" y="122"/>
                    <a:pt x="122" y="92"/>
                    <a:pt x="153" y="92"/>
                  </a:cubicBezTo>
                  <a:cubicBezTo>
                    <a:pt x="153" y="61"/>
                    <a:pt x="153" y="1"/>
                    <a:pt x="62" y="1"/>
                  </a:cubicBezTo>
                  <a:cubicBezTo>
                    <a:pt x="1" y="1"/>
                    <a:pt x="31" y="1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187;p88"/>
            <p:cNvSpPr/>
            <p:nvPr/>
          </p:nvSpPr>
          <p:spPr>
            <a:xfrm>
              <a:off x="4427194" y="1661081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22" y="61"/>
                  </a:moveTo>
                  <a:cubicBezTo>
                    <a:pt x="122" y="0"/>
                    <a:pt x="61" y="0"/>
                    <a:pt x="31" y="61"/>
                  </a:cubicBezTo>
                  <a:lnTo>
                    <a:pt x="1" y="91"/>
                  </a:lnTo>
                  <a:lnTo>
                    <a:pt x="92" y="152"/>
                  </a:lnTo>
                  <a:cubicBezTo>
                    <a:pt x="122" y="122"/>
                    <a:pt x="153" y="91"/>
                    <a:pt x="12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188;p88"/>
            <p:cNvSpPr/>
            <p:nvPr/>
          </p:nvSpPr>
          <p:spPr>
            <a:xfrm>
              <a:off x="7353393" y="2921787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122" y="92"/>
                  </a:moveTo>
                  <a:cubicBezTo>
                    <a:pt x="122" y="61"/>
                    <a:pt x="92" y="31"/>
                    <a:pt x="92" y="0"/>
                  </a:cubicBezTo>
                  <a:lnTo>
                    <a:pt x="1" y="92"/>
                  </a:lnTo>
                  <a:cubicBezTo>
                    <a:pt x="31" y="92"/>
                    <a:pt x="61" y="122"/>
                    <a:pt x="92" y="152"/>
                  </a:cubicBezTo>
                  <a:cubicBezTo>
                    <a:pt x="122" y="152"/>
                    <a:pt x="12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189;p88"/>
            <p:cNvSpPr/>
            <p:nvPr/>
          </p:nvSpPr>
          <p:spPr>
            <a:xfrm>
              <a:off x="6881800" y="2932142"/>
              <a:ext cx="3461" cy="4341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30" y="0"/>
                  </a:moveTo>
                  <a:cubicBezTo>
                    <a:pt x="0" y="61"/>
                    <a:pt x="0" y="152"/>
                    <a:pt x="61" y="15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61"/>
                    <a:pt x="91" y="31"/>
                    <a:pt x="91" y="0"/>
                  </a:cubicBezTo>
                  <a:cubicBezTo>
                    <a:pt x="91" y="0"/>
                    <a:pt x="61" y="0"/>
                    <a:pt x="3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190;p88"/>
            <p:cNvSpPr/>
            <p:nvPr/>
          </p:nvSpPr>
          <p:spPr>
            <a:xfrm>
              <a:off x="7355974" y="3020089"/>
              <a:ext cx="5219" cy="6071"/>
            </a:xfrm>
            <a:custGeom>
              <a:avLst/>
              <a:gdLst/>
              <a:ahLst/>
              <a:cxnLst/>
              <a:rect l="l" t="t" r="r" b="b"/>
              <a:pathLst>
                <a:path w="184" h="214" extrusionOk="0">
                  <a:moveTo>
                    <a:pt x="183" y="61"/>
                  </a:moveTo>
                  <a:cubicBezTo>
                    <a:pt x="183" y="31"/>
                    <a:pt x="122" y="1"/>
                    <a:pt x="62" y="31"/>
                  </a:cubicBezTo>
                  <a:cubicBezTo>
                    <a:pt x="31" y="31"/>
                    <a:pt x="1" y="92"/>
                    <a:pt x="31" y="122"/>
                  </a:cubicBezTo>
                  <a:cubicBezTo>
                    <a:pt x="62" y="183"/>
                    <a:pt x="92" y="183"/>
                    <a:pt x="122" y="183"/>
                  </a:cubicBezTo>
                  <a:cubicBezTo>
                    <a:pt x="153" y="213"/>
                    <a:pt x="183" y="122"/>
                    <a:pt x="18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191;p88"/>
            <p:cNvSpPr/>
            <p:nvPr/>
          </p:nvSpPr>
          <p:spPr>
            <a:xfrm>
              <a:off x="7486168" y="3162365"/>
              <a:ext cx="5191" cy="5220"/>
            </a:xfrm>
            <a:custGeom>
              <a:avLst/>
              <a:gdLst/>
              <a:ahLst/>
              <a:cxnLst/>
              <a:rect l="l" t="t" r="r" b="b"/>
              <a:pathLst>
                <a:path w="183" h="184" extrusionOk="0">
                  <a:moveTo>
                    <a:pt x="183" y="92"/>
                  </a:moveTo>
                  <a:cubicBezTo>
                    <a:pt x="183" y="62"/>
                    <a:pt x="152" y="62"/>
                    <a:pt x="122" y="31"/>
                  </a:cubicBezTo>
                  <a:cubicBezTo>
                    <a:pt x="92" y="1"/>
                    <a:pt x="31" y="62"/>
                    <a:pt x="31" y="92"/>
                  </a:cubicBezTo>
                  <a:cubicBezTo>
                    <a:pt x="0" y="122"/>
                    <a:pt x="31" y="153"/>
                    <a:pt x="61" y="183"/>
                  </a:cubicBezTo>
                  <a:cubicBezTo>
                    <a:pt x="122" y="183"/>
                    <a:pt x="183" y="153"/>
                    <a:pt x="18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192;p88"/>
            <p:cNvSpPr/>
            <p:nvPr/>
          </p:nvSpPr>
          <p:spPr>
            <a:xfrm>
              <a:off x="5211765" y="1452391"/>
              <a:ext cx="3489" cy="3461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31" y="122"/>
                  </a:moveTo>
                  <a:lnTo>
                    <a:pt x="122" y="31"/>
                  </a:lnTo>
                  <a:cubicBezTo>
                    <a:pt x="122" y="31"/>
                    <a:pt x="122" y="0"/>
                    <a:pt x="92" y="0"/>
                  </a:cubicBezTo>
                  <a:cubicBezTo>
                    <a:pt x="61" y="0"/>
                    <a:pt x="31" y="31"/>
                    <a:pt x="1" y="61"/>
                  </a:cubicBezTo>
                  <a:cubicBezTo>
                    <a:pt x="1" y="61"/>
                    <a:pt x="31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193;p88"/>
            <p:cNvSpPr/>
            <p:nvPr/>
          </p:nvSpPr>
          <p:spPr>
            <a:xfrm>
              <a:off x="7395628" y="3268440"/>
              <a:ext cx="6070" cy="6071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" y="92"/>
                  </a:moveTo>
                  <a:cubicBezTo>
                    <a:pt x="1" y="122"/>
                    <a:pt x="62" y="152"/>
                    <a:pt x="62" y="183"/>
                  </a:cubicBezTo>
                  <a:cubicBezTo>
                    <a:pt x="92" y="213"/>
                    <a:pt x="214" y="122"/>
                    <a:pt x="183" y="61"/>
                  </a:cubicBezTo>
                  <a:cubicBezTo>
                    <a:pt x="183" y="61"/>
                    <a:pt x="153" y="31"/>
                    <a:pt x="153" y="31"/>
                  </a:cubicBezTo>
                  <a:cubicBezTo>
                    <a:pt x="62" y="0"/>
                    <a:pt x="1" y="31"/>
                    <a:pt x="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194;p88"/>
            <p:cNvSpPr/>
            <p:nvPr/>
          </p:nvSpPr>
          <p:spPr>
            <a:xfrm>
              <a:off x="7817242" y="3298626"/>
              <a:ext cx="5191" cy="4341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183" y="61"/>
                  </a:moveTo>
                  <a:cubicBezTo>
                    <a:pt x="183" y="61"/>
                    <a:pt x="152" y="31"/>
                    <a:pt x="152" y="31"/>
                  </a:cubicBezTo>
                  <a:lnTo>
                    <a:pt x="0" y="0"/>
                  </a:lnTo>
                  <a:cubicBezTo>
                    <a:pt x="31" y="31"/>
                    <a:pt x="61" y="61"/>
                    <a:pt x="92" y="122"/>
                  </a:cubicBezTo>
                  <a:cubicBezTo>
                    <a:pt x="152" y="152"/>
                    <a:pt x="183" y="122"/>
                    <a:pt x="18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195;p88"/>
            <p:cNvSpPr/>
            <p:nvPr/>
          </p:nvSpPr>
          <p:spPr>
            <a:xfrm>
              <a:off x="7817242" y="3297746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3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196;p88"/>
            <p:cNvSpPr/>
            <p:nvPr/>
          </p:nvSpPr>
          <p:spPr>
            <a:xfrm>
              <a:off x="7618093" y="3420219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197;p88"/>
            <p:cNvSpPr/>
            <p:nvPr/>
          </p:nvSpPr>
          <p:spPr>
            <a:xfrm>
              <a:off x="7618944" y="3415907"/>
              <a:ext cx="5191" cy="3461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152" y="0"/>
                  </a:moveTo>
                  <a:lnTo>
                    <a:pt x="122" y="0"/>
                  </a:lnTo>
                  <a:lnTo>
                    <a:pt x="0" y="122"/>
                  </a:lnTo>
                  <a:cubicBezTo>
                    <a:pt x="61" y="122"/>
                    <a:pt x="122" y="91"/>
                    <a:pt x="152" y="91"/>
                  </a:cubicBezTo>
                  <a:cubicBezTo>
                    <a:pt x="183" y="61"/>
                    <a:pt x="183" y="31"/>
                    <a:pt x="15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198;p88"/>
            <p:cNvSpPr/>
            <p:nvPr/>
          </p:nvSpPr>
          <p:spPr>
            <a:xfrm>
              <a:off x="7181814" y="3584907"/>
              <a:ext cx="6070" cy="6922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153" y="1"/>
                  </a:moveTo>
                  <a:cubicBezTo>
                    <a:pt x="31" y="31"/>
                    <a:pt x="1" y="122"/>
                    <a:pt x="92" y="213"/>
                  </a:cubicBezTo>
                  <a:cubicBezTo>
                    <a:pt x="122" y="244"/>
                    <a:pt x="153" y="244"/>
                    <a:pt x="214" y="244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199;p88"/>
            <p:cNvSpPr/>
            <p:nvPr/>
          </p:nvSpPr>
          <p:spPr>
            <a:xfrm>
              <a:off x="5241094" y="1248013"/>
              <a:ext cx="3461" cy="5220"/>
            </a:xfrm>
            <a:custGeom>
              <a:avLst/>
              <a:gdLst/>
              <a:ahLst/>
              <a:cxnLst/>
              <a:rect l="l" t="t" r="r" b="b"/>
              <a:pathLst>
                <a:path w="122" h="184" extrusionOk="0">
                  <a:moveTo>
                    <a:pt x="122" y="92"/>
                  </a:moveTo>
                  <a:cubicBezTo>
                    <a:pt x="122" y="61"/>
                    <a:pt x="91" y="31"/>
                    <a:pt x="61" y="1"/>
                  </a:cubicBezTo>
                  <a:cubicBezTo>
                    <a:pt x="61" y="31"/>
                    <a:pt x="0" y="61"/>
                    <a:pt x="0" y="92"/>
                  </a:cubicBezTo>
                  <a:cubicBezTo>
                    <a:pt x="0" y="122"/>
                    <a:pt x="30" y="153"/>
                    <a:pt x="61" y="183"/>
                  </a:cubicBezTo>
                  <a:cubicBezTo>
                    <a:pt x="91" y="153"/>
                    <a:pt x="12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200;p88"/>
            <p:cNvSpPr/>
            <p:nvPr/>
          </p:nvSpPr>
          <p:spPr>
            <a:xfrm>
              <a:off x="5967035" y="1248893"/>
              <a:ext cx="6921" cy="7773"/>
            </a:xfrm>
            <a:custGeom>
              <a:avLst/>
              <a:gdLst/>
              <a:ahLst/>
              <a:cxnLst/>
              <a:rect l="l" t="t" r="r" b="b"/>
              <a:pathLst>
                <a:path w="244" h="274" extrusionOk="0">
                  <a:moveTo>
                    <a:pt x="183" y="30"/>
                  </a:moveTo>
                  <a:cubicBezTo>
                    <a:pt x="152" y="30"/>
                    <a:pt x="91" y="0"/>
                    <a:pt x="61" y="30"/>
                  </a:cubicBezTo>
                  <a:cubicBezTo>
                    <a:pt x="0" y="30"/>
                    <a:pt x="0" y="61"/>
                    <a:pt x="0" y="122"/>
                  </a:cubicBezTo>
                  <a:cubicBezTo>
                    <a:pt x="31" y="152"/>
                    <a:pt x="61" y="213"/>
                    <a:pt x="91" y="274"/>
                  </a:cubicBezTo>
                  <a:lnTo>
                    <a:pt x="243" y="274"/>
                  </a:lnTo>
                  <a:cubicBezTo>
                    <a:pt x="213" y="182"/>
                    <a:pt x="213" y="91"/>
                    <a:pt x="183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201;p88"/>
            <p:cNvSpPr/>
            <p:nvPr/>
          </p:nvSpPr>
          <p:spPr>
            <a:xfrm>
              <a:off x="4255616" y="1486889"/>
              <a:ext cx="5219" cy="6043"/>
            </a:xfrm>
            <a:custGeom>
              <a:avLst/>
              <a:gdLst/>
              <a:ahLst/>
              <a:cxnLst/>
              <a:rect l="l" t="t" r="r" b="b"/>
              <a:pathLst>
                <a:path w="184" h="213" extrusionOk="0">
                  <a:moveTo>
                    <a:pt x="9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122"/>
                    <a:pt x="31" y="152"/>
                    <a:pt x="31" y="183"/>
                  </a:cubicBezTo>
                  <a:cubicBezTo>
                    <a:pt x="92" y="213"/>
                    <a:pt x="183" y="152"/>
                    <a:pt x="153" y="91"/>
                  </a:cubicBezTo>
                  <a:cubicBezTo>
                    <a:pt x="153" y="31"/>
                    <a:pt x="122" y="3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202;p88"/>
            <p:cNvSpPr/>
            <p:nvPr/>
          </p:nvSpPr>
          <p:spPr>
            <a:xfrm>
              <a:off x="6287755" y="1542069"/>
              <a:ext cx="4340" cy="5192"/>
            </a:xfrm>
            <a:custGeom>
              <a:avLst/>
              <a:gdLst/>
              <a:ahLst/>
              <a:cxnLst/>
              <a:rect l="l" t="t" r="r" b="b"/>
              <a:pathLst>
                <a:path w="153" h="183" extrusionOk="0">
                  <a:moveTo>
                    <a:pt x="152" y="92"/>
                  </a:moveTo>
                  <a:lnTo>
                    <a:pt x="152" y="31"/>
                  </a:lnTo>
                  <a:cubicBezTo>
                    <a:pt x="152" y="31"/>
                    <a:pt x="122" y="1"/>
                    <a:pt x="122" y="1"/>
                  </a:cubicBezTo>
                  <a:cubicBezTo>
                    <a:pt x="92" y="1"/>
                    <a:pt x="61" y="31"/>
                    <a:pt x="31" y="61"/>
                  </a:cubicBezTo>
                  <a:cubicBezTo>
                    <a:pt x="0" y="122"/>
                    <a:pt x="31" y="153"/>
                    <a:pt x="61" y="153"/>
                  </a:cubicBezTo>
                  <a:cubicBezTo>
                    <a:pt x="92" y="183"/>
                    <a:pt x="122" y="122"/>
                    <a:pt x="15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203;p88"/>
            <p:cNvSpPr/>
            <p:nvPr/>
          </p:nvSpPr>
          <p:spPr>
            <a:xfrm>
              <a:off x="3368962" y="1836749"/>
              <a:ext cx="5043" cy="5898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61" y="31"/>
                  </a:moveTo>
                  <a:cubicBezTo>
                    <a:pt x="31" y="31"/>
                    <a:pt x="31" y="61"/>
                    <a:pt x="0" y="61"/>
                  </a:cubicBezTo>
                  <a:cubicBezTo>
                    <a:pt x="0" y="153"/>
                    <a:pt x="61" y="213"/>
                    <a:pt x="122" y="183"/>
                  </a:cubicBezTo>
                  <a:cubicBezTo>
                    <a:pt x="183" y="183"/>
                    <a:pt x="152" y="183"/>
                    <a:pt x="152" y="153"/>
                  </a:cubicBezTo>
                  <a:cubicBezTo>
                    <a:pt x="183" y="122"/>
                    <a:pt x="92" y="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204;p88"/>
            <p:cNvSpPr/>
            <p:nvPr/>
          </p:nvSpPr>
          <p:spPr>
            <a:xfrm>
              <a:off x="5576480" y="1789568"/>
              <a:ext cx="5191" cy="4341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30" y="152"/>
                  </a:moveTo>
                  <a:cubicBezTo>
                    <a:pt x="30" y="152"/>
                    <a:pt x="91" y="152"/>
                    <a:pt x="91" y="122"/>
                  </a:cubicBezTo>
                  <a:cubicBezTo>
                    <a:pt x="91" y="91"/>
                    <a:pt x="152" y="30"/>
                    <a:pt x="182" y="0"/>
                  </a:cubicBezTo>
                  <a:cubicBezTo>
                    <a:pt x="152" y="0"/>
                    <a:pt x="91" y="30"/>
                    <a:pt x="30" y="30"/>
                  </a:cubicBezTo>
                  <a:cubicBezTo>
                    <a:pt x="0" y="61"/>
                    <a:pt x="0" y="122"/>
                    <a:pt x="30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205;p88"/>
            <p:cNvSpPr/>
            <p:nvPr/>
          </p:nvSpPr>
          <p:spPr>
            <a:xfrm>
              <a:off x="5581642" y="1789568"/>
              <a:ext cx="1759" cy="28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0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206;p88"/>
            <p:cNvSpPr/>
            <p:nvPr/>
          </p:nvSpPr>
          <p:spPr>
            <a:xfrm>
              <a:off x="5867020" y="1869742"/>
              <a:ext cx="4340" cy="2638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0" y="31"/>
                  </a:moveTo>
                  <a:lnTo>
                    <a:pt x="92" y="92"/>
                  </a:lnTo>
                  <a:cubicBezTo>
                    <a:pt x="92" y="92"/>
                    <a:pt x="122" y="92"/>
                    <a:pt x="122" y="92"/>
                  </a:cubicBezTo>
                  <a:cubicBezTo>
                    <a:pt x="152" y="3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207;p88"/>
            <p:cNvSpPr/>
            <p:nvPr/>
          </p:nvSpPr>
          <p:spPr>
            <a:xfrm>
              <a:off x="4456495" y="1882679"/>
              <a:ext cx="6070" cy="6071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92" y="1"/>
                  </a:moveTo>
                  <a:cubicBezTo>
                    <a:pt x="62" y="1"/>
                    <a:pt x="1" y="62"/>
                    <a:pt x="1" y="92"/>
                  </a:cubicBezTo>
                  <a:cubicBezTo>
                    <a:pt x="31" y="122"/>
                    <a:pt x="31" y="153"/>
                    <a:pt x="92" y="183"/>
                  </a:cubicBezTo>
                  <a:cubicBezTo>
                    <a:pt x="123" y="214"/>
                    <a:pt x="183" y="183"/>
                    <a:pt x="183" y="122"/>
                  </a:cubicBezTo>
                  <a:cubicBezTo>
                    <a:pt x="183" y="92"/>
                    <a:pt x="214" y="62"/>
                    <a:pt x="214" y="31"/>
                  </a:cubicBezTo>
                  <a:cubicBezTo>
                    <a:pt x="183" y="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208;p88"/>
            <p:cNvSpPr/>
            <p:nvPr/>
          </p:nvSpPr>
          <p:spPr>
            <a:xfrm>
              <a:off x="6463646" y="1362713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0" y="61"/>
                  </a:moveTo>
                  <a:cubicBezTo>
                    <a:pt x="0" y="122"/>
                    <a:pt x="31" y="152"/>
                    <a:pt x="61" y="152"/>
                  </a:cubicBezTo>
                  <a:cubicBezTo>
                    <a:pt x="122" y="152"/>
                    <a:pt x="152" y="122"/>
                    <a:pt x="152" y="61"/>
                  </a:cubicBezTo>
                  <a:cubicBezTo>
                    <a:pt x="152" y="31"/>
                    <a:pt x="91" y="0"/>
                    <a:pt x="61" y="31"/>
                  </a:cubicBezTo>
                  <a:cubicBezTo>
                    <a:pt x="31" y="31"/>
                    <a:pt x="0" y="6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209;p88"/>
            <p:cNvSpPr/>
            <p:nvPr/>
          </p:nvSpPr>
          <p:spPr>
            <a:xfrm>
              <a:off x="7690509" y="2060332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31"/>
                  </a:moveTo>
                  <a:cubicBezTo>
                    <a:pt x="91" y="31"/>
                    <a:pt x="61" y="0"/>
                    <a:pt x="61" y="0"/>
                  </a:cubicBezTo>
                  <a:cubicBezTo>
                    <a:pt x="61" y="0"/>
                    <a:pt x="31" y="0"/>
                    <a:pt x="0" y="0"/>
                  </a:cubicBezTo>
                  <a:cubicBezTo>
                    <a:pt x="0" y="0"/>
                    <a:pt x="0" y="31"/>
                    <a:pt x="0" y="61"/>
                  </a:cubicBezTo>
                  <a:cubicBezTo>
                    <a:pt x="0" y="61"/>
                    <a:pt x="91" y="91"/>
                    <a:pt x="9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210;p88"/>
            <p:cNvSpPr/>
            <p:nvPr/>
          </p:nvSpPr>
          <p:spPr>
            <a:xfrm>
              <a:off x="7535325" y="2412148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61" y="183"/>
                  </a:moveTo>
                  <a:lnTo>
                    <a:pt x="152" y="92"/>
                  </a:lnTo>
                  <a:cubicBezTo>
                    <a:pt x="122" y="61"/>
                    <a:pt x="91" y="31"/>
                    <a:pt x="91" y="1"/>
                  </a:cubicBezTo>
                  <a:cubicBezTo>
                    <a:pt x="61" y="31"/>
                    <a:pt x="30" y="61"/>
                    <a:pt x="0" y="92"/>
                  </a:cubicBezTo>
                  <a:cubicBezTo>
                    <a:pt x="0" y="122"/>
                    <a:pt x="61" y="153"/>
                    <a:pt x="61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211;p88"/>
            <p:cNvSpPr/>
            <p:nvPr/>
          </p:nvSpPr>
          <p:spPr>
            <a:xfrm>
              <a:off x="5443704" y="2444916"/>
              <a:ext cx="6042" cy="5220"/>
            </a:xfrm>
            <a:custGeom>
              <a:avLst/>
              <a:gdLst/>
              <a:ahLst/>
              <a:cxnLst/>
              <a:rect l="l" t="t" r="r" b="b"/>
              <a:pathLst>
                <a:path w="213" h="184" extrusionOk="0">
                  <a:moveTo>
                    <a:pt x="213" y="92"/>
                  </a:moveTo>
                  <a:cubicBezTo>
                    <a:pt x="213" y="61"/>
                    <a:pt x="182" y="61"/>
                    <a:pt x="152" y="31"/>
                  </a:cubicBezTo>
                  <a:cubicBezTo>
                    <a:pt x="122" y="1"/>
                    <a:pt x="0" y="122"/>
                    <a:pt x="30" y="153"/>
                  </a:cubicBezTo>
                  <a:cubicBezTo>
                    <a:pt x="61" y="183"/>
                    <a:pt x="122" y="183"/>
                    <a:pt x="152" y="183"/>
                  </a:cubicBezTo>
                  <a:cubicBezTo>
                    <a:pt x="182" y="183"/>
                    <a:pt x="213" y="153"/>
                    <a:pt x="21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212;p88"/>
            <p:cNvSpPr/>
            <p:nvPr/>
          </p:nvSpPr>
          <p:spPr>
            <a:xfrm>
              <a:off x="5827366" y="2512181"/>
              <a:ext cx="6921" cy="5192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153"/>
                  </a:moveTo>
                  <a:cubicBezTo>
                    <a:pt x="152" y="122"/>
                    <a:pt x="183" y="92"/>
                    <a:pt x="213" y="61"/>
                  </a:cubicBezTo>
                  <a:cubicBezTo>
                    <a:pt x="243" y="31"/>
                    <a:pt x="152" y="1"/>
                    <a:pt x="122" y="1"/>
                  </a:cubicBezTo>
                  <a:cubicBezTo>
                    <a:pt x="31" y="1"/>
                    <a:pt x="0" y="61"/>
                    <a:pt x="31" y="122"/>
                  </a:cubicBezTo>
                  <a:cubicBezTo>
                    <a:pt x="31" y="153"/>
                    <a:pt x="61" y="153"/>
                    <a:pt x="61" y="183"/>
                  </a:cubicBezTo>
                  <a:cubicBezTo>
                    <a:pt x="91" y="183"/>
                    <a:pt x="122" y="183"/>
                    <a:pt x="12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213;p88"/>
            <p:cNvSpPr/>
            <p:nvPr/>
          </p:nvSpPr>
          <p:spPr>
            <a:xfrm>
              <a:off x="4013352" y="2613065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214;p88"/>
            <p:cNvSpPr/>
            <p:nvPr/>
          </p:nvSpPr>
          <p:spPr>
            <a:xfrm>
              <a:off x="4012501" y="2613065"/>
              <a:ext cx="6042" cy="4341"/>
            </a:xfrm>
            <a:custGeom>
              <a:avLst/>
              <a:gdLst/>
              <a:ahLst/>
              <a:cxnLst/>
              <a:rect l="l" t="t" r="r" b="b"/>
              <a:pathLst>
                <a:path w="213" h="153" extrusionOk="0">
                  <a:moveTo>
                    <a:pt x="122" y="153"/>
                  </a:moveTo>
                  <a:cubicBezTo>
                    <a:pt x="152" y="153"/>
                    <a:pt x="213" y="153"/>
                    <a:pt x="213" y="92"/>
                  </a:cubicBezTo>
                  <a:cubicBezTo>
                    <a:pt x="213" y="62"/>
                    <a:pt x="213" y="62"/>
                    <a:pt x="183" y="31"/>
                  </a:cubicBezTo>
                  <a:cubicBezTo>
                    <a:pt x="122" y="31"/>
                    <a:pt x="61" y="1"/>
                    <a:pt x="0" y="1"/>
                  </a:cubicBezTo>
                  <a:cubicBezTo>
                    <a:pt x="0" y="62"/>
                    <a:pt x="61" y="122"/>
                    <a:pt x="12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215;p88"/>
            <p:cNvSpPr/>
            <p:nvPr/>
          </p:nvSpPr>
          <p:spPr>
            <a:xfrm>
              <a:off x="4303042" y="1431681"/>
              <a:ext cx="1759" cy="2638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61" y="62"/>
                  </a:moveTo>
                  <a:lnTo>
                    <a:pt x="61" y="1"/>
                  </a:lnTo>
                  <a:cubicBezTo>
                    <a:pt x="61" y="1"/>
                    <a:pt x="31" y="1"/>
                    <a:pt x="31" y="1"/>
                  </a:cubicBezTo>
                  <a:cubicBezTo>
                    <a:pt x="1" y="1"/>
                    <a:pt x="31" y="92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216;p88"/>
            <p:cNvSpPr/>
            <p:nvPr/>
          </p:nvSpPr>
          <p:spPr>
            <a:xfrm>
              <a:off x="4134923" y="1433411"/>
              <a:ext cx="2610" cy="908"/>
            </a:xfrm>
            <a:custGeom>
              <a:avLst/>
              <a:gdLst/>
              <a:ahLst/>
              <a:cxnLst/>
              <a:rect l="l" t="t" r="r" b="b"/>
              <a:pathLst>
                <a:path w="92" h="32" extrusionOk="0">
                  <a:moveTo>
                    <a:pt x="31" y="31"/>
                  </a:moveTo>
                  <a:lnTo>
                    <a:pt x="61" y="31"/>
                  </a:lnTo>
                  <a:cubicBezTo>
                    <a:pt x="92" y="31"/>
                    <a:pt x="61" y="1"/>
                    <a:pt x="61" y="1"/>
                  </a:cubicBezTo>
                  <a:cubicBezTo>
                    <a:pt x="61" y="1"/>
                    <a:pt x="0" y="31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217;p88"/>
            <p:cNvSpPr/>
            <p:nvPr/>
          </p:nvSpPr>
          <p:spPr>
            <a:xfrm>
              <a:off x="7368057" y="1983591"/>
              <a:ext cx="3461" cy="4341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61" y="122"/>
                  </a:moveTo>
                  <a:cubicBezTo>
                    <a:pt x="91" y="122"/>
                    <a:pt x="122" y="91"/>
                    <a:pt x="91" y="30"/>
                  </a:cubicBezTo>
                  <a:lnTo>
                    <a:pt x="61" y="0"/>
                  </a:lnTo>
                  <a:cubicBezTo>
                    <a:pt x="31" y="30"/>
                    <a:pt x="31" y="61"/>
                    <a:pt x="0" y="91"/>
                  </a:cubicBezTo>
                  <a:cubicBezTo>
                    <a:pt x="0" y="91"/>
                    <a:pt x="31" y="152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218;p88"/>
            <p:cNvSpPr/>
            <p:nvPr/>
          </p:nvSpPr>
          <p:spPr>
            <a:xfrm>
              <a:off x="6383458" y="1471370"/>
              <a:ext cx="2610" cy="1731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61" y="61"/>
                  </a:moveTo>
                  <a:cubicBezTo>
                    <a:pt x="92" y="0"/>
                    <a:pt x="61" y="0"/>
                    <a:pt x="31" y="0"/>
                  </a:cubicBezTo>
                  <a:cubicBezTo>
                    <a:pt x="0" y="0"/>
                    <a:pt x="31" y="30"/>
                    <a:pt x="31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219;p88"/>
            <p:cNvSpPr/>
            <p:nvPr/>
          </p:nvSpPr>
          <p:spPr>
            <a:xfrm>
              <a:off x="6381728" y="1485158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1" y="31"/>
                  </a:moveTo>
                  <a:lnTo>
                    <a:pt x="31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220;p88"/>
            <p:cNvSpPr/>
            <p:nvPr/>
          </p:nvSpPr>
          <p:spPr>
            <a:xfrm>
              <a:off x="3662451" y="1475683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221;p88"/>
            <p:cNvSpPr/>
            <p:nvPr/>
          </p:nvSpPr>
          <p:spPr>
            <a:xfrm>
              <a:off x="3663302" y="1472222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153" y="92"/>
                  </a:moveTo>
                  <a:lnTo>
                    <a:pt x="153" y="31"/>
                  </a:lnTo>
                  <a:cubicBezTo>
                    <a:pt x="153" y="31"/>
                    <a:pt x="62" y="0"/>
                    <a:pt x="62" y="31"/>
                  </a:cubicBezTo>
                  <a:cubicBezTo>
                    <a:pt x="31" y="92"/>
                    <a:pt x="1" y="92"/>
                    <a:pt x="1" y="122"/>
                  </a:cubicBezTo>
                  <a:cubicBezTo>
                    <a:pt x="31" y="122"/>
                    <a:pt x="62" y="122"/>
                    <a:pt x="92" y="122"/>
                  </a:cubicBezTo>
                  <a:cubicBezTo>
                    <a:pt x="123" y="122"/>
                    <a:pt x="153" y="122"/>
                    <a:pt x="15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222;p88"/>
            <p:cNvSpPr/>
            <p:nvPr/>
          </p:nvSpPr>
          <p:spPr>
            <a:xfrm>
              <a:off x="6316205" y="1488619"/>
              <a:ext cx="3489" cy="4312"/>
            </a:xfrm>
            <a:custGeom>
              <a:avLst/>
              <a:gdLst/>
              <a:ahLst/>
              <a:cxnLst/>
              <a:rect l="l" t="t" r="r" b="b"/>
              <a:pathLst>
                <a:path w="123" h="152" extrusionOk="0">
                  <a:moveTo>
                    <a:pt x="31" y="61"/>
                  </a:moveTo>
                  <a:cubicBezTo>
                    <a:pt x="1" y="91"/>
                    <a:pt x="31" y="152"/>
                    <a:pt x="61" y="152"/>
                  </a:cubicBezTo>
                  <a:cubicBezTo>
                    <a:pt x="61" y="152"/>
                    <a:pt x="122" y="122"/>
                    <a:pt x="122" y="122"/>
                  </a:cubicBezTo>
                  <a:cubicBezTo>
                    <a:pt x="122" y="91"/>
                    <a:pt x="122" y="30"/>
                    <a:pt x="61" y="0"/>
                  </a:cubicBezTo>
                  <a:cubicBezTo>
                    <a:pt x="61" y="0"/>
                    <a:pt x="31" y="30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223;p88"/>
            <p:cNvSpPr/>
            <p:nvPr/>
          </p:nvSpPr>
          <p:spPr>
            <a:xfrm>
              <a:off x="5460070" y="2439752"/>
              <a:ext cx="3489" cy="3461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122" y="31"/>
                  </a:moveTo>
                  <a:cubicBezTo>
                    <a:pt x="92" y="0"/>
                    <a:pt x="61" y="0"/>
                    <a:pt x="61" y="31"/>
                  </a:cubicBezTo>
                  <a:cubicBezTo>
                    <a:pt x="1" y="61"/>
                    <a:pt x="1" y="92"/>
                    <a:pt x="61" y="92"/>
                  </a:cubicBezTo>
                  <a:cubicBezTo>
                    <a:pt x="92" y="122"/>
                    <a:pt x="92" y="92"/>
                    <a:pt x="122" y="92"/>
                  </a:cubicBezTo>
                  <a:cubicBezTo>
                    <a:pt x="122" y="61"/>
                    <a:pt x="122" y="31"/>
                    <a:pt x="12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224;p88"/>
            <p:cNvSpPr/>
            <p:nvPr/>
          </p:nvSpPr>
          <p:spPr>
            <a:xfrm>
              <a:off x="4406516" y="1703324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0" y="31"/>
                  </a:moveTo>
                  <a:lnTo>
                    <a:pt x="30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225;p88"/>
            <p:cNvSpPr/>
            <p:nvPr/>
          </p:nvSpPr>
          <p:spPr>
            <a:xfrm>
              <a:off x="5965304" y="1226452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22" y="122"/>
                  </a:moveTo>
                  <a:cubicBezTo>
                    <a:pt x="152" y="92"/>
                    <a:pt x="122" y="31"/>
                    <a:pt x="92" y="1"/>
                  </a:cubicBezTo>
                  <a:cubicBezTo>
                    <a:pt x="92" y="1"/>
                    <a:pt x="31" y="31"/>
                    <a:pt x="31" y="62"/>
                  </a:cubicBezTo>
                  <a:cubicBezTo>
                    <a:pt x="0" y="92"/>
                    <a:pt x="31" y="153"/>
                    <a:pt x="61" y="153"/>
                  </a:cubicBezTo>
                  <a:cubicBezTo>
                    <a:pt x="61" y="153"/>
                    <a:pt x="122" y="153"/>
                    <a:pt x="12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226;p88"/>
            <p:cNvSpPr/>
            <p:nvPr/>
          </p:nvSpPr>
          <p:spPr>
            <a:xfrm>
              <a:off x="7412023" y="2538054"/>
              <a:ext cx="879" cy="1759"/>
            </a:xfrm>
            <a:custGeom>
              <a:avLst/>
              <a:gdLst/>
              <a:ahLst/>
              <a:cxnLst/>
              <a:rect l="l" t="t" r="r" b="b"/>
              <a:pathLst>
                <a:path w="31" h="62" extrusionOk="0">
                  <a:moveTo>
                    <a:pt x="0" y="0"/>
                  </a:moveTo>
                  <a:cubicBezTo>
                    <a:pt x="0" y="31"/>
                    <a:pt x="0" y="31"/>
                    <a:pt x="0" y="61"/>
                  </a:cubicBezTo>
                  <a:lnTo>
                    <a:pt x="31" y="61"/>
                  </a:lnTo>
                  <a:cubicBezTo>
                    <a:pt x="31" y="31"/>
                    <a:pt x="31" y="31"/>
                    <a:pt x="31" y="0"/>
                  </a:cubicBezTo>
                  <a:cubicBezTo>
                    <a:pt x="3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227;p88"/>
            <p:cNvSpPr/>
            <p:nvPr/>
          </p:nvSpPr>
          <p:spPr>
            <a:xfrm>
              <a:off x="6370524" y="1503258"/>
              <a:ext cx="1759" cy="175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0" y="62"/>
                  </a:moveTo>
                  <a:lnTo>
                    <a:pt x="61" y="62"/>
                  </a:lnTo>
                  <a:cubicBezTo>
                    <a:pt x="61" y="62"/>
                    <a:pt x="61" y="31"/>
                    <a:pt x="61" y="31"/>
                  </a:cubicBezTo>
                  <a:cubicBezTo>
                    <a:pt x="61" y="1"/>
                    <a:pt x="0" y="31"/>
                    <a:pt x="0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228;p88"/>
            <p:cNvSpPr/>
            <p:nvPr/>
          </p:nvSpPr>
          <p:spPr>
            <a:xfrm>
              <a:off x="5174692" y="1500677"/>
              <a:ext cx="2610" cy="6071"/>
            </a:xfrm>
            <a:custGeom>
              <a:avLst/>
              <a:gdLst/>
              <a:ahLst/>
              <a:cxnLst/>
              <a:rect l="l" t="t" r="r" b="b"/>
              <a:pathLst>
                <a:path w="92" h="214" extrusionOk="0">
                  <a:moveTo>
                    <a:pt x="1" y="1"/>
                  </a:moveTo>
                  <a:lnTo>
                    <a:pt x="1" y="213"/>
                  </a:lnTo>
                  <a:cubicBezTo>
                    <a:pt x="92" y="92"/>
                    <a:pt x="92" y="92"/>
                    <a:pt x="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229;p88"/>
            <p:cNvSpPr/>
            <p:nvPr/>
          </p:nvSpPr>
          <p:spPr>
            <a:xfrm>
              <a:off x="4315976" y="1250595"/>
              <a:ext cx="3489" cy="3490"/>
            </a:xfrm>
            <a:custGeom>
              <a:avLst/>
              <a:gdLst/>
              <a:ahLst/>
              <a:cxnLst/>
              <a:rect l="l" t="t" r="r" b="b"/>
              <a:pathLst>
                <a:path w="123" h="123" extrusionOk="0">
                  <a:moveTo>
                    <a:pt x="31" y="122"/>
                  </a:moveTo>
                  <a:cubicBezTo>
                    <a:pt x="122" y="122"/>
                    <a:pt x="92" y="62"/>
                    <a:pt x="92" y="1"/>
                  </a:cubicBezTo>
                  <a:cubicBezTo>
                    <a:pt x="61" y="31"/>
                    <a:pt x="31" y="62"/>
                    <a:pt x="31" y="92"/>
                  </a:cubicBezTo>
                  <a:cubicBezTo>
                    <a:pt x="0" y="92"/>
                    <a:pt x="31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230;p88"/>
            <p:cNvSpPr/>
            <p:nvPr/>
          </p:nvSpPr>
          <p:spPr>
            <a:xfrm>
              <a:off x="6303271" y="1554154"/>
              <a:ext cx="3489" cy="1731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92" y="0"/>
                  </a:moveTo>
                  <a:cubicBezTo>
                    <a:pt x="92" y="0"/>
                    <a:pt x="61" y="0"/>
                    <a:pt x="61" y="0"/>
                  </a:cubicBezTo>
                  <a:cubicBezTo>
                    <a:pt x="31" y="0"/>
                    <a:pt x="31" y="0"/>
                    <a:pt x="1" y="30"/>
                  </a:cubicBezTo>
                  <a:cubicBezTo>
                    <a:pt x="1" y="30"/>
                    <a:pt x="1" y="61"/>
                    <a:pt x="31" y="61"/>
                  </a:cubicBezTo>
                  <a:cubicBezTo>
                    <a:pt x="61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231;p88"/>
            <p:cNvSpPr/>
            <p:nvPr/>
          </p:nvSpPr>
          <p:spPr>
            <a:xfrm>
              <a:off x="5229862" y="1260099"/>
              <a:ext cx="2638" cy="5192"/>
            </a:xfrm>
            <a:custGeom>
              <a:avLst/>
              <a:gdLst/>
              <a:ahLst/>
              <a:cxnLst/>
              <a:rect l="l" t="t" r="r" b="b"/>
              <a:pathLst>
                <a:path w="93" h="183" extrusionOk="0">
                  <a:moveTo>
                    <a:pt x="92" y="122"/>
                  </a:moveTo>
                  <a:cubicBezTo>
                    <a:pt x="92" y="122"/>
                    <a:pt x="92" y="91"/>
                    <a:pt x="92" y="61"/>
                  </a:cubicBezTo>
                  <a:cubicBezTo>
                    <a:pt x="62" y="61"/>
                    <a:pt x="31" y="31"/>
                    <a:pt x="1" y="0"/>
                  </a:cubicBezTo>
                  <a:lnTo>
                    <a:pt x="1" y="91"/>
                  </a:lnTo>
                  <a:cubicBezTo>
                    <a:pt x="31" y="152"/>
                    <a:pt x="31" y="183"/>
                    <a:pt x="9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232;p88"/>
            <p:cNvSpPr/>
            <p:nvPr/>
          </p:nvSpPr>
          <p:spPr>
            <a:xfrm>
              <a:off x="5229862" y="1259220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233;p88"/>
            <p:cNvSpPr/>
            <p:nvPr/>
          </p:nvSpPr>
          <p:spPr>
            <a:xfrm>
              <a:off x="6144627" y="1719721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1" y="61"/>
                  </a:moveTo>
                  <a:lnTo>
                    <a:pt x="62" y="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234;p88"/>
            <p:cNvSpPr/>
            <p:nvPr/>
          </p:nvSpPr>
          <p:spPr>
            <a:xfrm>
              <a:off x="4163373" y="1569673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91"/>
                  </a:moveTo>
                  <a:cubicBezTo>
                    <a:pt x="61" y="91"/>
                    <a:pt x="61" y="61"/>
                    <a:pt x="61" y="61"/>
                  </a:cubicBezTo>
                  <a:cubicBezTo>
                    <a:pt x="92" y="31"/>
                    <a:pt x="61" y="0"/>
                    <a:pt x="31" y="0"/>
                  </a:cubicBezTo>
                  <a:cubicBezTo>
                    <a:pt x="0" y="0"/>
                    <a:pt x="0" y="0"/>
                    <a:pt x="0" y="31"/>
                  </a:cubicBezTo>
                  <a:cubicBezTo>
                    <a:pt x="0" y="61"/>
                    <a:pt x="0" y="91"/>
                    <a:pt x="61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235;p88"/>
            <p:cNvSpPr/>
            <p:nvPr/>
          </p:nvSpPr>
          <p:spPr>
            <a:xfrm>
              <a:off x="4404786" y="1282511"/>
              <a:ext cx="1759" cy="5192"/>
            </a:xfrm>
            <a:custGeom>
              <a:avLst/>
              <a:gdLst/>
              <a:ahLst/>
              <a:cxnLst/>
              <a:rect l="l" t="t" r="r" b="b"/>
              <a:pathLst>
                <a:path w="62" h="183" extrusionOk="0">
                  <a:moveTo>
                    <a:pt x="61" y="122"/>
                  </a:moveTo>
                  <a:cubicBezTo>
                    <a:pt x="61" y="92"/>
                    <a:pt x="61" y="92"/>
                    <a:pt x="61" y="61"/>
                  </a:cubicBezTo>
                  <a:cubicBezTo>
                    <a:pt x="31" y="31"/>
                    <a:pt x="31" y="31"/>
                    <a:pt x="0" y="0"/>
                  </a:cubicBezTo>
                  <a:cubicBezTo>
                    <a:pt x="0" y="31"/>
                    <a:pt x="0" y="61"/>
                    <a:pt x="0" y="92"/>
                  </a:cubicBezTo>
                  <a:cubicBezTo>
                    <a:pt x="0" y="152"/>
                    <a:pt x="31" y="183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236;p88"/>
            <p:cNvSpPr/>
            <p:nvPr/>
          </p:nvSpPr>
          <p:spPr>
            <a:xfrm>
              <a:off x="5949789" y="1298881"/>
              <a:ext cx="6070" cy="4341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213" y="62"/>
                  </a:moveTo>
                  <a:cubicBezTo>
                    <a:pt x="183" y="31"/>
                    <a:pt x="152" y="31"/>
                    <a:pt x="122" y="1"/>
                  </a:cubicBezTo>
                  <a:cubicBezTo>
                    <a:pt x="92" y="1"/>
                    <a:pt x="31" y="1"/>
                    <a:pt x="0" y="1"/>
                  </a:cubicBezTo>
                  <a:lnTo>
                    <a:pt x="0" y="153"/>
                  </a:lnTo>
                  <a:cubicBezTo>
                    <a:pt x="31" y="153"/>
                    <a:pt x="92" y="153"/>
                    <a:pt x="122" y="153"/>
                  </a:cubicBezTo>
                  <a:cubicBezTo>
                    <a:pt x="152" y="123"/>
                    <a:pt x="183" y="92"/>
                    <a:pt x="21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237;p88"/>
            <p:cNvSpPr/>
            <p:nvPr/>
          </p:nvSpPr>
          <p:spPr>
            <a:xfrm>
              <a:off x="5948909" y="1302342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2" y="1"/>
                  </a:moveTo>
                  <a:lnTo>
                    <a:pt x="31" y="1"/>
                  </a:lnTo>
                  <a:lnTo>
                    <a:pt x="1" y="31"/>
                  </a:lnTo>
                  <a:lnTo>
                    <a:pt x="62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238;p88"/>
            <p:cNvSpPr/>
            <p:nvPr/>
          </p:nvSpPr>
          <p:spPr>
            <a:xfrm>
              <a:off x="7430120" y="2540636"/>
              <a:ext cx="3489" cy="6071"/>
            </a:xfrm>
            <a:custGeom>
              <a:avLst/>
              <a:gdLst/>
              <a:ahLst/>
              <a:cxnLst/>
              <a:rect l="l" t="t" r="r" b="b"/>
              <a:pathLst>
                <a:path w="123" h="214" extrusionOk="0">
                  <a:moveTo>
                    <a:pt x="122" y="213"/>
                  </a:moveTo>
                  <a:cubicBezTo>
                    <a:pt x="122" y="122"/>
                    <a:pt x="92" y="31"/>
                    <a:pt x="1" y="1"/>
                  </a:cubicBezTo>
                  <a:cubicBezTo>
                    <a:pt x="31" y="92"/>
                    <a:pt x="62" y="153"/>
                    <a:pt x="122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239;p88"/>
            <p:cNvSpPr/>
            <p:nvPr/>
          </p:nvSpPr>
          <p:spPr>
            <a:xfrm>
              <a:off x="4469429" y="1298881"/>
              <a:ext cx="2638" cy="3490"/>
            </a:xfrm>
            <a:custGeom>
              <a:avLst/>
              <a:gdLst/>
              <a:ahLst/>
              <a:cxnLst/>
              <a:rect l="l" t="t" r="r" b="b"/>
              <a:pathLst>
                <a:path w="93" h="123" extrusionOk="0">
                  <a:moveTo>
                    <a:pt x="92" y="123"/>
                  </a:moveTo>
                  <a:cubicBezTo>
                    <a:pt x="92" y="123"/>
                    <a:pt x="92" y="62"/>
                    <a:pt x="92" y="62"/>
                  </a:cubicBezTo>
                  <a:lnTo>
                    <a:pt x="1" y="1"/>
                  </a:lnTo>
                  <a:cubicBezTo>
                    <a:pt x="31" y="31"/>
                    <a:pt x="31" y="92"/>
                    <a:pt x="9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240;p88"/>
            <p:cNvSpPr/>
            <p:nvPr/>
          </p:nvSpPr>
          <p:spPr>
            <a:xfrm>
              <a:off x="7841381" y="3189969"/>
              <a:ext cx="6921" cy="2610"/>
            </a:xfrm>
            <a:custGeom>
              <a:avLst/>
              <a:gdLst/>
              <a:ahLst/>
              <a:cxnLst/>
              <a:rect l="l" t="t" r="r" b="b"/>
              <a:pathLst>
                <a:path w="244" h="92" extrusionOk="0">
                  <a:moveTo>
                    <a:pt x="244" y="92"/>
                  </a:moveTo>
                  <a:cubicBezTo>
                    <a:pt x="183" y="31"/>
                    <a:pt x="92" y="0"/>
                    <a:pt x="1" y="0"/>
                  </a:cubicBezTo>
                  <a:cubicBezTo>
                    <a:pt x="61" y="61"/>
                    <a:pt x="152" y="92"/>
                    <a:pt x="244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241;p88"/>
            <p:cNvSpPr/>
            <p:nvPr/>
          </p:nvSpPr>
          <p:spPr>
            <a:xfrm>
              <a:off x="7848274" y="3192550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31" y="31"/>
                  </a:lnTo>
                  <a:lnTo>
                    <a:pt x="31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242;p88"/>
            <p:cNvSpPr/>
            <p:nvPr/>
          </p:nvSpPr>
          <p:spPr>
            <a:xfrm>
              <a:off x="5609241" y="1316130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152" y="62"/>
                  </a:moveTo>
                  <a:cubicBezTo>
                    <a:pt x="152" y="62"/>
                    <a:pt x="122" y="31"/>
                    <a:pt x="91" y="1"/>
                  </a:cubicBezTo>
                  <a:lnTo>
                    <a:pt x="0" y="1"/>
                  </a:lnTo>
                  <a:cubicBezTo>
                    <a:pt x="0" y="31"/>
                    <a:pt x="30" y="62"/>
                    <a:pt x="61" y="92"/>
                  </a:cubicBezTo>
                  <a:cubicBezTo>
                    <a:pt x="122" y="122"/>
                    <a:pt x="152" y="122"/>
                    <a:pt x="15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243;p88"/>
            <p:cNvSpPr/>
            <p:nvPr/>
          </p:nvSpPr>
          <p:spPr>
            <a:xfrm>
              <a:off x="5608362" y="1316130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31" y="31"/>
                  </a:moveTo>
                  <a:lnTo>
                    <a:pt x="31" y="3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244;p88"/>
            <p:cNvSpPr/>
            <p:nvPr/>
          </p:nvSpPr>
          <p:spPr>
            <a:xfrm>
              <a:off x="6971461" y="1328215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91" y="31"/>
                  </a:moveTo>
                  <a:cubicBezTo>
                    <a:pt x="61" y="0"/>
                    <a:pt x="0" y="31"/>
                    <a:pt x="0" y="92"/>
                  </a:cubicBezTo>
                  <a:cubicBezTo>
                    <a:pt x="0" y="92"/>
                    <a:pt x="31" y="122"/>
                    <a:pt x="31" y="122"/>
                  </a:cubicBezTo>
                  <a:cubicBezTo>
                    <a:pt x="91" y="122"/>
                    <a:pt x="122" y="122"/>
                    <a:pt x="152" y="122"/>
                  </a:cubicBezTo>
                  <a:cubicBezTo>
                    <a:pt x="152" y="92"/>
                    <a:pt x="152" y="31"/>
                    <a:pt x="9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245;p88"/>
            <p:cNvSpPr/>
            <p:nvPr/>
          </p:nvSpPr>
          <p:spPr>
            <a:xfrm>
              <a:off x="6975772" y="13316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246;p88"/>
            <p:cNvSpPr/>
            <p:nvPr/>
          </p:nvSpPr>
          <p:spPr>
            <a:xfrm>
              <a:off x="4138355" y="1605022"/>
              <a:ext cx="908" cy="1759"/>
            </a:xfrm>
            <a:custGeom>
              <a:avLst/>
              <a:gdLst/>
              <a:ahLst/>
              <a:cxnLst/>
              <a:rect l="l" t="t" r="r" b="b"/>
              <a:pathLst>
                <a:path w="32" h="62" extrusionOk="0">
                  <a:moveTo>
                    <a:pt x="1" y="61"/>
                  </a:moveTo>
                  <a:lnTo>
                    <a:pt x="1" y="31"/>
                  </a:lnTo>
                  <a:cubicBezTo>
                    <a:pt x="31" y="0"/>
                    <a:pt x="1" y="31"/>
                    <a:pt x="1" y="31"/>
                  </a:cubicBez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247;p88"/>
            <p:cNvSpPr/>
            <p:nvPr/>
          </p:nvSpPr>
          <p:spPr>
            <a:xfrm>
              <a:off x="4135774" y="1605873"/>
              <a:ext cx="1759" cy="5220"/>
            </a:xfrm>
            <a:custGeom>
              <a:avLst/>
              <a:gdLst/>
              <a:ahLst/>
              <a:cxnLst/>
              <a:rect l="l" t="t" r="r" b="b"/>
              <a:pathLst>
                <a:path w="62" h="184" extrusionOk="0">
                  <a:moveTo>
                    <a:pt x="62" y="183"/>
                  </a:moveTo>
                  <a:lnTo>
                    <a:pt x="62" y="122"/>
                  </a:lnTo>
                  <a:cubicBezTo>
                    <a:pt x="62" y="92"/>
                    <a:pt x="62" y="31"/>
                    <a:pt x="62" y="1"/>
                  </a:cubicBezTo>
                  <a:cubicBezTo>
                    <a:pt x="31" y="31"/>
                    <a:pt x="31" y="62"/>
                    <a:pt x="1" y="92"/>
                  </a:cubicBezTo>
                  <a:cubicBezTo>
                    <a:pt x="1" y="153"/>
                    <a:pt x="31" y="183"/>
                    <a:pt x="6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248;p88"/>
            <p:cNvSpPr/>
            <p:nvPr/>
          </p:nvSpPr>
          <p:spPr>
            <a:xfrm>
              <a:off x="5357475" y="2040501"/>
              <a:ext cx="1759" cy="4341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61" y="91"/>
                  </a:moveTo>
                  <a:cubicBezTo>
                    <a:pt x="61" y="31"/>
                    <a:pt x="31" y="0"/>
                    <a:pt x="0" y="91"/>
                  </a:cubicBezTo>
                  <a:cubicBezTo>
                    <a:pt x="0" y="152"/>
                    <a:pt x="0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249;p88"/>
            <p:cNvSpPr/>
            <p:nvPr/>
          </p:nvSpPr>
          <p:spPr>
            <a:xfrm>
              <a:off x="4438398" y="2858834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92"/>
                  </a:moveTo>
                  <a:cubicBezTo>
                    <a:pt x="61" y="92"/>
                    <a:pt x="61" y="61"/>
                    <a:pt x="92" y="31"/>
                  </a:cubicBezTo>
                  <a:cubicBezTo>
                    <a:pt x="92" y="31"/>
                    <a:pt x="92" y="1"/>
                    <a:pt x="61" y="1"/>
                  </a:cubicBezTo>
                  <a:cubicBezTo>
                    <a:pt x="31" y="1"/>
                    <a:pt x="1" y="1"/>
                    <a:pt x="1" y="31"/>
                  </a:cubicBezTo>
                  <a:cubicBezTo>
                    <a:pt x="1" y="61"/>
                    <a:pt x="1" y="92"/>
                    <a:pt x="6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250;p88"/>
            <p:cNvSpPr/>
            <p:nvPr/>
          </p:nvSpPr>
          <p:spPr>
            <a:xfrm>
              <a:off x="5721310" y="2483726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251;p88"/>
            <p:cNvSpPr/>
            <p:nvPr/>
          </p:nvSpPr>
          <p:spPr>
            <a:xfrm>
              <a:off x="5718729" y="2483726"/>
              <a:ext cx="2610" cy="175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0" y="61"/>
                  </a:moveTo>
                  <a:cubicBezTo>
                    <a:pt x="0" y="61"/>
                    <a:pt x="31" y="61"/>
                    <a:pt x="31" y="61"/>
                  </a:cubicBezTo>
                  <a:lnTo>
                    <a:pt x="91" y="1"/>
                  </a:lnTo>
                  <a:cubicBezTo>
                    <a:pt x="61" y="1"/>
                    <a:pt x="0" y="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252;p88"/>
            <p:cNvSpPr/>
            <p:nvPr/>
          </p:nvSpPr>
          <p:spPr>
            <a:xfrm>
              <a:off x="7450826" y="2585489"/>
              <a:ext cx="1759" cy="3461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61" y="61"/>
                  </a:moveTo>
                  <a:cubicBezTo>
                    <a:pt x="61" y="0"/>
                    <a:pt x="0" y="0"/>
                    <a:pt x="0" y="61"/>
                  </a:cubicBezTo>
                  <a:cubicBezTo>
                    <a:pt x="0" y="61"/>
                    <a:pt x="0" y="91"/>
                    <a:pt x="0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253;p88"/>
            <p:cNvSpPr/>
            <p:nvPr/>
          </p:nvSpPr>
          <p:spPr>
            <a:xfrm>
              <a:off x="4766040" y="1644683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254;p88"/>
            <p:cNvSpPr/>
            <p:nvPr/>
          </p:nvSpPr>
          <p:spPr>
            <a:xfrm>
              <a:off x="4759999" y="1641250"/>
              <a:ext cx="6070" cy="3461"/>
            </a:xfrm>
            <a:custGeom>
              <a:avLst/>
              <a:gdLst/>
              <a:ahLst/>
              <a:cxnLst/>
              <a:rect l="l" t="t" r="r" b="b"/>
              <a:pathLst>
                <a:path w="214" h="122" extrusionOk="0">
                  <a:moveTo>
                    <a:pt x="91" y="0"/>
                  </a:moveTo>
                  <a:cubicBezTo>
                    <a:pt x="61" y="0"/>
                    <a:pt x="31" y="30"/>
                    <a:pt x="0" y="61"/>
                  </a:cubicBezTo>
                  <a:cubicBezTo>
                    <a:pt x="31" y="91"/>
                    <a:pt x="61" y="91"/>
                    <a:pt x="91" y="122"/>
                  </a:cubicBezTo>
                  <a:cubicBezTo>
                    <a:pt x="122" y="122"/>
                    <a:pt x="183" y="122"/>
                    <a:pt x="213" y="122"/>
                  </a:cubicBezTo>
                  <a:lnTo>
                    <a:pt x="213" y="0"/>
                  </a:lnTo>
                  <a:cubicBezTo>
                    <a:pt x="183" y="0"/>
                    <a:pt x="122" y="0"/>
                    <a:pt x="9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255;p88"/>
            <p:cNvSpPr/>
            <p:nvPr/>
          </p:nvSpPr>
          <p:spPr>
            <a:xfrm>
              <a:off x="4637576" y="1380813"/>
              <a:ext cx="3461" cy="3490"/>
            </a:xfrm>
            <a:custGeom>
              <a:avLst/>
              <a:gdLst/>
              <a:ahLst/>
              <a:cxnLst/>
              <a:rect l="l" t="t" r="r" b="b"/>
              <a:pathLst>
                <a:path w="122" h="123" extrusionOk="0">
                  <a:moveTo>
                    <a:pt x="122" y="61"/>
                  </a:moveTo>
                  <a:cubicBezTo>
                    <a:pt x="91" y="31"/>
                    <a:pt x="61" y="31"/>
                    <a:pt x="30" y="1"/>
                  </a:cubicBezTo>
                  <a:cubicBezTo>
                    <a:pt x="30" y="1"/>
                    <a:pt x="0" y="31"/>
                    <a:pt x="0" y="31"/>
                  </a:cubicBezTo>
                  <a:cubicBezTo>
                    <a:pt x="0" y="61"/>
                    <a:pt x="30" y="122"/>
                    <a:pt x="9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256;p88"/>
            <p:cNvSpPr/>
            <p:nvPr/>
          </p:nvSpPr>
          <p:spPr>
            <a:xfrm>
              <a:off x="5791144" y="2496662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31"/>
                  </a:moveTo>
                  <a:lnTo>
                    <a:pt x="31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257;p88"/>
            <p:cNvSpPr/>
            <p:nvPr/>
          </p:nvSpPr>
          <p:spPr>
            <a:xfrm>
              <a:off x="4229747" y="2724303"/>
              <a:ext cx="1759" cy="3490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62" y="1"/>
                  </a:moveTo>
                  <a:cubicBezTo>
                    <a:pt x="62" y="1"/>
                    <a:pt x="31" y="31"/>
                    <a:pt x="1" y="62"/>
                  </a:cubicBezTo>
                  <a:cubicBezTo>
                    <a:pt x="1" y="62"/>
                    <a:pt x="1" y="92"/>
                    <a:pt x="31" y="92"/>
                  </a:cubicBezTo>
                  <a:cubicBezTo>
                    <a:pt x="62" y="122"/>
                    <a:pt x="62" y="62"/>
                    <a:pt x="62" y="62"/>
                  </a:cubicBezTo>
                  <a:cubicBezTo>
                    <a:pt x="62" y="31"/>
                    <a:pt x="62" y="31"/>
                    <a:pt x="6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258;p88"/>
            <p:cNvSpPr/>
            <p:nvPr/>
          </p:nvSpPr>
          <p:spPr>
            <a:xfrm>
              <a:off x="5559234" y="2382842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259;p88"/>
            <p:cNvSpPr/>
            <p:nvPr/>
          </p:nvSpPr>
          <p:spPr>
            <a:xfrm>
              <a:off x="5555773" y="2381962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61" y="62"/>
                  </a:moveTo>
                  <a:cubicBezTo>
                    <a:pt x="92" y="31"/>
                    <a:pt x="122" y="31"/>
                    <a:pt x="122" y="1"/>
                  </a:cubicBezTo>
                  <a:cubicBezTo>
                    <a:pt x="92" y="1"/>
                    <a:pt x="31" y="1"/>
                    <a:pt x="1" y="62"/>
                  </a:cubicBezTo>
                  <a:cubicBezTo>
                    <a:pt x="1" y="92"/>
                    <a:pt x="61" y="62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260;p88"/>
            <p:cNvSpPr/>
            <p:nvPr/>
          </p:nvSpPr>
          <p:spPr>
            <a:xfrm>
              <a:off x="5682507" y="1407538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1" y="31"/>
                  </a:moveTo>
                  <a:cubicBezTo>
                    <a:pt x="1" y="92"/>
                    <a:pt x="31" y="122"/>
                    <a:pt x="31" y="153"/>
                  </a:cubicBezTo>
                  <a:cubicBezTo>
                    <a:pt x="31" y="153"/>
                    <a:pt x="92" y="122"/>
                    <a:pt x="92" y="122"/>
                  </a:cubicBezTo>
                  <a:cubicBezTo>
                    <a:pt x="122" y="62"/>
                    <a:pt x="92" y="1"/>
                    <a:pt x="61" y="1"/>
                  </a:cubicBezTo>
                  <a:cubicBezTo>
                    <a:pt x="31" y="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261;p88"/>
            <p:cNvSpPr/>
            <p:nvPr/>
          </p:nvSpPr>
          <p:spPr>
            <a:xfrm>
              <a:off x="6329991" y="1429979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122" y="61"/>
                  </a:moveTo>
                  <a:lnTo>
                    <a:pt x="122" y="0"/>
                  </a:lnTo>
                  <a:cubicBezTo>
                    <a:pt x="122" y="0"/>
                    <a:pt x="62" y="0"/>
                    <a:pt x="62" y="0"/>
                  </a:cubicBezTo>
                  <a:cubicBezTo>
                    <a:pt x="62" y="0"/>
                    <a:pt x="1" y="61"/>
                    <a:pt x="62" y="91"/>
                  </a:cubicBezTo>
                  <a:cubicBezTo>
                    <a:pt x="122" y="91"/>
                    <a:pt x="92" y="61"/>
                    <a:pt x="12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262;p88"/>
            <p:cNvSpPr/>
            <p:nvPr/>
          </p:nvSpPr>
          <p:spPr>
            <a:xfrm>
              <a:off x="6319666" y="1433411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91" y="61"/>
                  </a:moveTo>
                  <a:lnTo>
                    <a:pt x="91" y="31"/>
                  </a:lnTo>
                  <a:cubicBezTo>
                    <a:pt x="91" y="1"/>
                    <a:pt x="0" y="1"/>
                    <a:pt x="0" y="61"/>
                  </a:cubicBezTo>
                  <a:cubicBezTo>
                    <a:pt x="30" y="122"/>
                    <a:pt x="61" y="61"/>
                    <a:pt x="9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263;p88"/>
            <p:cNvSpPr/>
            <p:nvPr/>
          </p:nvSpPr>
          <p:spPr>
            <a:xfrm>
              <a:off x="7712917" y="2906269"/>
              <a:ext cx="3489" cy="3461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92" y="0"/>
                  </a:moveTo>
                  <a:cubicBezTo>
                    <a:pt x="31" y="0"/>
                    <a:pt x="1" y="0"/>
                    <a:pt x="31" y="61"/>
                  </a:cubicBezTo>
                  <a:cubicBezTo>
                    <a:pt x="61" y="122"/>
                    <a:pt x="61" y="61"/>
                    <a:pt x="92" y="61"/>
                  </a:cubicBezTo>
                  <a:lnTo>
                    <a:pt x="122" y="31"/>
                  </a:lnTo>
                  <a:cubicBezTo>
                    <a:pt x="122" y="31"/>
                    <a:pt x="92" y="3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264;p88"/>
            <p:cNvSpPr/>
            <p:nvPr/>
          </p:nvSpPr>
          <p:spPr>
            <a:xfrm>
              <a:off x="5321253" y="211293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265;p88"/>
            <p:cNvSpPr/>
            <p:nvPr/>
          </p:nvSpPr>
          <p:spPr>
            <a:xfrm>
              <a:off x="5316942" y="2112930"/>
              <a:ext cx="4340" cy="3461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1" y="61"/>
                  </a:moveTo>
                  <a:cubicBezTo>
                    <a:pt x="1" y="92"/>
                    <a:pt x="62" y="122"/>
                    <a:pt x="92" y="92"/>
                  </a:cubicBezTo>
                  <a:cubicBezTo>
                    <a:pt x="122" y="92"/>
                    <a:pt x="122" y="31"/>
                    <a:pt x="153" y="0"/>
                  </a:cubicBezTo>
                  <a:cubicBezTo>
                    <a:pt x="92" y="0"/>
                    <a:pt x="62" y="0"/>
                    <a:pt x="31" y="0"/>
                  </a:cubicBezTo>
                  <a:cubicBezTo>
                    <a:pt x="31" y="0"/>
                    <a:pt x="1" y="31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266;p88"/>
            <p:cNvSpPr/>
            <p:nvPr/>
          </p:nvSpPr>
          <p:spPr>
            <a:xfrm>
              <a:off x="4433236" y="2914014"/>
              <a:ext cx="1759" cy="2638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0" y="62"/>
                  </a:moveTo>
                  <a:cubicBezTo>
                    <a:pt x="31" y="92"/>
                    <a:pt x="61" y="92"/>
                    <a:pt x="61" y="31"/>
                  </a:cubicBezTo>
                  <a:cubicBezTo>
                    <a:pt x="61" y="1"/>
                    <a:pt x="31" y="31"/>
                    <a:pt x="0" y="31"/>
                  </a:cubicBezTo>
                  <a:cubicBezTo>
                    <a:pt x="0" y="31"/>
                    <a:pt x="0" y="62"/>
                    <a:pt x="0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267;p88"/>
            <p:cNvSpPr/>
            <p:nvPr/>
          </p:nvSpPr>
          <p:spPr>
            <a:xfrm>
              <a:off x="6881800" y="2951093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0" y="92"/>
                  </a:moveTo>
                  <a:cubicBezTo>
                    <a:pt x="0" y="92"/>
                    <a:pt x="30" y="122"/>
                    <a:pt x="61" y="122"/>
                  </a:cubicBezTo>
                  <a:cubicBezTo>
                    <a:pt x="61" y="122"/>
                    <a:pt x="91" y="92"/>
                    <a:pt x="91" y="92"/>
                  </a:cubicBezTo>
                  <a:cubicBezTo>
                    <a:pt x="91" y="92"/>
                    <a:pt x="61" y="31"/>
                    <a:pt x="61" y="1"/>
                  </a:cubicBezTo>
                  <a:cubicBezTo>
                    <a:pt x="30" y="31"/>
                    <a:pt x="30" y="31"/>
                    <a:pt x="0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268;p88"/>
            <p:cNvSpPr/>
            <p:nvPr/>
          </p:nvSpPr>
          <p:spPr>
            <a:xfrm>
              <a:off x="3487440" y="1900807"/>
              <a:ext cx="1759" cy="4341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61" y="152"/>
                  </a:moveTo>
                  <a:lnTo>
                    <a:pt x="61" y="91"/>
                  </a:lnTo>
                  <a:lnTo>
                    <a:pt x="61" y="0"/>
                  </a:lnTo>
                  <a:cubicBezTo>
                    <a:pt x="31" y="30"/>
                    <a:pt x="31" y="61"/>
                    <a:pt x="0" y="91"/>
                  </a:cubicBezTo>
                  <a:cubicBezTo>
                    <a:pt x="0" y="122"/>
                    <a:pt x="0" y="152"/>
                    <a:pt x="61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269;p88"/>
            <p:cNvSpPr/>
            <p:nvPr/>
          </p:nvSpPr>
          <p:spPr>
            <a:xfrm>
              <a:off x="7275787" y="2997677"/>
              <a:ext cx="908" cy="879"/>
            </a:xfrm>
            <a:custGeom>
              <a:avLst/>
              <a:gdLst/>
              <a:ahLst/>
              <a:cxnLst/>
              <a:rect l="l" t="t" r="r" b="b"/>
              <a:pathLst>
                <a:path w="32" h="31" extrusionOk="0">
                  <a:moveTo>
                    <a:pt x="1" y="0"/>
                  </a:moveTo>
                  <a:lnTo>
                    <a:pt x="31" y="3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270;p88"/>
            <p:cNvSpPr/>
            <p:nvPr/>
          </p:nvSpPr>
          <p:spPr>
            <a:xfrm>
              <a:off x="6905059" y="3010613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62" y="0"/>
                  </a:moveTo>
                  <a:cubicBezTo>
                    <a:pt x="1" y="31"/>
                    <a:pt x="1" y="61"/>
                    <a:pt x="1" y="91"/>
                  </a:cubicBezTo>
                  <a:cubicBezTo>
                    <a:pt x="1" y="91"/>
                    <a:pt x="31" y="122"/>
                    <a:pt x="31" y="152"/>
                  </a:cubicBezTo>
                  <a:cubicBezTo>
                    <a:pt x="62" y="152"/>
                    <a:pt x="62" y="91"/>
                    <a:pt x="92" y="61"/>
                  </a:cubicBezTo>
                  <a:cubicBezTo>
                    <a:pt x="122" y="31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271;p88"/>
            <p:cNvSpPr/>
            <p:nvPr/>
          </p:nvSpPr>
          <p:spPr>
            <a:xfrm>
              <a:off x="7341338" y="3032175"/>
              <a:ext cx="3461" cy="1731"/>
            </a:xfrm>
            <a:custGeom>
              <a:avLst/>
              <a:gdLst/>
              <a:ahLst/>
              <a:cxnLst/>
              <a:rect l="l" t="t" r="r" b="b"/>
              <a:pathLst>
                <a:path w="122" h="61" extrusionOk="0">
                  <a:moveTo>
                    <a:pt x="61" y="0"/>
                  </a:moveTo>
                  <a:cubicBezTo>
                    <a:pt x="61" y="0"/>
                    <a:pt x="30" y="0"/>
                    <a:pt x="0" y="30"/>
                  </a:cubicBezTo>
                  <a:cubicBezTo>
                    <a:pt x="0" y="61"/>
                    <a:pt x="30" y="61"/>
                    <a:pt x="61" y="61"/>
                  </a:cubicBezTo>
                  <a:cubicBezTo>
                    <a:pt x="61" y="61"/>
                    <a:pt x="91" y="61"/>
                    <a:pt x="91" y="61"/>
                  </a:cubicBezTo>
                  <a:cubicBezTo>
                    <a:pt x="122" y="30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272;p88"/>
            <p:cNvSpPr/>
            <p:nvPr/>
          </p:nvSpPr>
          <p:spPr>
            <a:xfrm>
              <a:off x="7324943" y="3043381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61"/>
                  </a:moveTo>
                  <a:cubicBezTo>
                    <a:pt x="31" y="61"/>
                    <a:pt x="61" y="91"/>
                    <a:pt x="61" y="91"/>
                  </a:cubicBezTo>
                  <a:cubicBezTo>
                    <a:pt x="92" y="91"/>
                    <a:pt x="61" y="61"/>
                    <a:pt x="61" y="31"/>
                  </a:cubicBezTo>
                  <a:cubicBezTo>
                    <a:pt x="31" y="0"/>
                    <a:pt x="0" y="3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273;p88"/>
            <p:cNvSpPr/>
            <p:nvPr/>
          </p:nvSpPr>
          <p:spPr>
            <a:xfrm>
              <a:off x="7436161" y="3060630"/>
              <a:ext cx="1759" cy="3461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1" y="61"/>
                  </a:moveTo>
                  <a:cubicBezTo>
                    <a:pt x="1" y="61"/>
                    <a:pt x="1" y="91"/>
                    <a:pt x="31" y="122"/>
                  </a:cubicBezTo>
                  <a:lnTo>
                    <a:pt x="61" y="61"/>
                  </a:lnTo>
                  <a:cubicBezTo>
                    <a:pt x="61" y="0"/>
                    <a:pt x="1" y="0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274;p88"/>
            <p:cNvSpPr/>
            <p:nvPr/>
          </p:nvSpPr>
          <p:spPr>
            <a:xfrm>
              <a:off x="4614289" y="3108915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275;p88"/>
            <p:cNvSpPr/>
            <p:nvPr/>
          </p:nvSpPr>
          <p:spPr>
            <a:xfrm>
              <a:off x="4614289" y="3108036"/>
              <a:ext cx="6921" cy="4341"/>
            </a:xfrm>
            <a:custGeom>
              <a:avLst/>
              <a:gdLst/>
              <a:ahLst/>
              <a:cxnLst/>
              <a:rect l="l" t="t" r="r" b="b"/>
              <a:pathLst>
                <a:path w="244" h="153" extrusionOk="0">
                  <a:moveTo>
                    <a:pt x="244" y="153"/>
                  </a:moveTo>
                  <a:cubicBezTo>
                    <a:pt x="213" y="62"/>
                    <a:pt x="122" y="1"/>
                    <a:pt x="0" y="31"/>
                  </a:cubicBezTo>
                  <a:cubicBezTo>
                    <a:pt x="61" y="153"/>
                    <a:pt x="152" y="153"/>
                    <a:pt x="244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276;p88"/>
            <p:cNvSpPr/>
            <p:nvPr/>
          </p:nvSpPr>
          <p:spPr>
            <a:xfrm>
              <a:off x="7081800" y="3134789"/>
              <a:ext cx="4340" cy="3461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153" y="91"/>
                  </a:moveTo>
                  <a:cubicBezTo>
                    <a:pt x="153" y="31"/>
                    <a:pt x="92" y="0"/>
                    <a:pt x="62" y="31"/>
                  </a:cubicBezTo>
                  <a:cubicBezTo>
                    <a:pt x="1" y="61"/>
                    <a:pt x="31" y="91"/>
                    <a:pt x="1" y="122"/>
                  </a:cubicBezTo>
                  <a:cubicBezTo>
                    <a:pt x="62" y="122"/>
                    <a:pt x="92" y="122"/>
                    <a:pt x="122" y="122"/>
                  </a:cubicBezTo>
                  <a:cubicBezTo>
                    <a:pt x="122" y="122"/>
                    <a:pt x="153" y="91"/>
                    <a:pt x="153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277;p88"/>
            <p:cNvSpPr/>
            <p:nvPr/>
          </p:nvSpPr>
          <p:spPr>
            <a:xfrm>
              <a:off x="7081800" y="3138222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31"/>
                    <a:pt x="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278;p88"/>
            <p:cNvSpPr/>
            <p:nvPr/>
          </p:nvSpPr>
          <p:spPr>
            <a:xfrm>
              <a:off x="7080098" y="3139101"/>
              <a:ext cx="879" cy="3461"/>
            </a:xfrm>
            <a:custGeom>
              <a:avLst/>
              <a:gdLst/>
              <a:ahLst/>
              <a:cxnLst/>
              <a:rect l="l" t="t" r="r" b="b"/>
              <a:pathLst>
                <a:path w="31" h="122" extrusionOk="0">
                  <a:moveTo>
                    <a:pt x="0" y="61"/>
                  </a:moveTo>
                  <a:lnTo>
                    <a:pt x="0" y="122"/>
                  </a:lnTo>
                  <a:lnTo>
                    <a:pt x="31" y="0"/>
                  </a:lnTo>
                  <a:cubicBezTo>
                    <a:pt x="0" y="31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279;p88"/>
            <p:cNvSpPr/>
            <p:nvPr/>
          </p:nvSpPr>
          <p:spPr>
            <a:xfrm>
              <a:off x="7811201" y="3177032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31"/>
                  </a:moveTo>
                  <a:lnTo>
                    <a:pt x="31" y="1"/>
                  </a:lnTo>
                  <a:cubicBezTo>
                    <a:pt x="31" y="1"/>
                    <a:pt x="1" y="31"/>
                    <a:pt x="1" y="31"/>
                  </a:cubicBezTo>
                  <a:cubicBezTo>
                    <a:pt x="1" y="31"/>
                    <a:pt x="1" y="92"/>
                    <a:pt x="61" y="92"/>
                  </a:cubicBezTo>
                  <a:cubicBezTo>
                    <a:pt x="92" y="61"/>
                    <a:pt x="61" y="6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280;p88"/>
            <p:cNvSpPr/>
            <p:nvPr/>
          </p:nvSpPr>
          <p:spPr>
            <a:xfrm>
              <a:off x="7011115" y="3181344"/>
              <a:ext cx="3489" cy="1759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1" y="1"/>
                  </a:moveTo>
                  <a:cubicBezTo>
                    <a:pt x="61" y="1"/>
                    <a:pt x="31" y="1"/>
                    <a:pt x="0" y="31"/>
                  </a:cubicBezTo>
                  <a:cubicBezTo>
                    <a:pt x="0" y="61"/>
                    <a:pt x="31" y="61"/>
                    <a:pt x="61" y="61"/>
                  </a:cubicBezTo>
                  <a:cubicBezTo>
                    <a:pt x="61" y="61"/>
                    <a:pt x="92" y="61"/>
                    <a:pt x="92" y="61"/>
                  </a:cubicBezTo>
                  <a:cubicBezTo>
                    <a:pt x="122" y="3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281;p88"/>
            <p:cNvSpPr/>
            <p:nvPr/>
          </p:nvSpPr>
          <p:spPr>
            <a:xfrm>
              <a:off x="7353393" y="3219275"/>
              <a:ext cx="3489" cy="3490"/>
            </a:xfrm>
            <a:custGeom>
              <a:avLst/>
              <a:gdLst/>
              <a:ahLst/>
              <a:cxnLst/>
              <a:rect l="l" t="t" r="r" b="b"/>
              <a:pathLst>
                <a:path w="123" h="123" extrusionOk="0">
                  <a:moveTo>
                    <a:pt x="1" y="31"/>
                  </a:moveTo>
                  <a:cubicBezTo>
                    <a:pt x="1" y="92"/>
                    <a:pt x="1" y="123"/>
                    <a:pt x="61" y="92"/>
                  </a:cubicBezTo>
                  <a:cubicBezTo>
                    <a:pt x="122" y="62"/>
                    <a:pt x="61" y="62"/>
                    <a:pt x="92" y="31"/>
                  </a:cubicBezTo>
                  <a:lnTo>
                    <a:pt x="31" y="1"/>
                  </a:lnTo>
                  <a:cubicBezTo>
                    <a:pt x="31" y="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282;p88"/>
            <p:cNvSpPr/>
            <p:nvPr/>
          </p:nvSpPr>
          <p:spPr>
            <a:xfrm>
              <a:off x="7772398" y="3227048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1" y="0"/>
                  </a:moveTo>
                  <a:cubicBezTo>
                    <a:pt x="1" y="0"/>
                    <a:pt x="1" y="31"/>
                    <a:pt x="1" y="31"/>
                  </a:cubicBezTo>
                  <a:lnTo>
                    <a:pt x="62" y="31"/>
                  </a:lnTo>
                  <a:cubicBezTo>
                    <a:pt x="62" y="31"/>
                    <a:pt x="62" y="0"/>
                    <a:pt x="62" y="0"/>
                  </a:cubicBezTo>
                  <a:cubicBezTo>
                    <a:pt x="62" y="0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283;p88"/>
            <p:cNvSpPr/>
            <p:nvPr/>
          </p:nvSpPr>
          <p:spPr>
            <a:xfrm>
              <a:off x="7330985" y="3233091"/>
              <a:ext cx="879" cy="1759"/>
            </a:xfrm>
            <a:custGeom>
              <a:avLst/>
              <a:gdLst/>
              <a:ahLst/>
              <a:cxnLst/>
              <a:rect l="l" t="t" r="r" b="b"/>
              <a:pathLst>
                <a:path w="31" h="62" extrusionOk="0">
                  <a:moveTo>
                    <a:pt x="0" y="61"/>
                  </a:moveTo>
                  <a:lnTo>
                    <a:pt x="31" y="61"/>
                  </a:lnTo>
                  <a:cubicBezTo>
                    <a:pt x="31" y="31"/>
                    <a:pt x="31" y="0"/>
                    <a:pt x="31" y="0"/>
                  </a:cubicBezTo>
                  <a:lnTo>
                    <a:pt x="0" y="0"/>
                  </a:lnTo>
                  <a:cubicBezTo>
                    <a:pt x="0" y="0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284;p88"/>
            <p:cNvSpPr/>
            <p:nvPr/>
          </p:nvSpPr>
          <p:spPr>
            <a:xfrm>
              <a:off x="7377531" y="3272752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61" y="0"/>
                  </a:moveTo>
                  <a:cubicBezTo>
                    <a:pt x="1" y="31"/>
                    <a:pt x="31" y="61"/>
                    <a:pt x="61" y="61"/>
                  </a:cubicBezTo>
                  <a:cubicBezTo>
                    <a:pt x="92" y="92"/>
                    <a:pt x="92" y="61"/>
                    <a:pt x="122" y="61"/>
                  </a:cubicBezTo>
                  <a:cubicBezTo>
                    <a:pt x="122" y="61"/>
                    <a:pt x="122" y="31"/>
                    <a:pt x="122" y="31"/>
                  </a:cubicBezTo>
                  <a:cubicBezTo>
                    <a:pt x="122" y="31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285;p88"/>
            <p:cNvSpPr/>
            <p:nvPr/>
          </p:nvSpPr>
          <p:spPr>
            <a:xfrm>
              <a:off x="7366327" y="3310683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122" y="92"/>
                  </a:moveTo>
                  <a:cubicBezTo>
                    <a:pt x="152" y="62"/>
                    <a:pt x="152" y="31"/>
                    <a:pt x="152" y="1"/>
                  </a:cubicBezTo>
                  <a:lnTo>
                    <a:pt x="61" y="1"/>
                  </a:lnTo>
                  <a:cubicBezTo>
                    <a:pt x="61" y="1"/>
                    <a:pt x="0" y="31"/>
                    <a:pt x="31" y="62"/>
                  </a:cubicBezTo>
                  <a:cubicBezTo>
                    <a:pt x="31" y="62"/>
                    <a:pt x="9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286;p88"/>
            <p:cNvSpPr/>
            <p:nvPr/>
          </p:nvSpPr>
          <p:spPr>
            <a:xfrm>
              <a:off x="6117056" y="3328811"/>
              <a:ext cx="1730" cy="1731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31" y="0"/>
                  </a:lnTo>
                  <a:cubicBezTo>
                    <a:pt x="0" y="31"/>
                    <a:pt x="0" y="31"/>
                    <a:pt x="31" y="61"/>
                  </a:cubicBezTo>
                  <a:lnTo>
                    <a:pt x="61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287;p88"/>
            <p:cNvSpPr/>
            <p:nvPr/>
          </p:nvSpPr>
          <p:spPr>
            <a:xfrm>
              <a:off x="6412212" y="4050555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61" y="122"/>
                  </a:moveTo>
                  <a:cubicBezTo>
                    <a:pt x="61" y="122"/>
                    <a:pt x="91" y="92"/>
                    <a:pt x="91" y="62"/>
                  </a:cubicBezTo>
                  <a:cubicBezTo>
                    <a:pt x="91" y="31"/>
                    <a:pt x="91" y="31"/>
                    <a:pt x="61" y="1"/>
                  </a:cubicBezTo>
                  <a:cubicBezTo>
                    <a:pt x="31" y="1"/>
                    <a:pt x="31" y="31"/>
                    <a:pt x="31" y="31"/>
                  </a:cubicBezTo>
                  <a:cubicBezTo>
                    <a:pt x="0" y="92"/>
                    <a:pt x="31" y="122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288;p88"/>
            <p:cNvSpPr/>
            <p:nvPr/>
          </p:nvSpPr>
          <p:spPr>
            <a:xfrm>
              <a:off x="6413914" y="4075577"/>
              <a:ext cx="4340" cy="2610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31" y="92"/>
                  </a:moveTo>
                  <a:cubicBezTo>
                    <a:pt x="62" y="92"/>
                    <a:pt x="123" y="92"/>
                    <a:pt x="153" y="61"/>
                  </a:cubicBezTo>
                  <a:cubicBezTo>
                    <a:pt x="153" y="61"/>
                    <a:pt x="153" y="31"/>
                    <a:pt x="92" y="31"/>
                  </a:cubicBezTo>
                  <a:cubicBezTo>
                    <a:pt x="62" y="0"/>
                    <a:pt x="31" y="0"/>
                    <a:pt x="1" y="61"/>
                  </a:cubicBezTo>
                  <a:cubicBezTo>
                    <a:pt x="1" y="61"/>
                    <a:pt x="31" y="92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289;p88"/>
            <p:cNvSpPr/>
            <p:nvPr/>
          </p:nvSpPr>
          <p:spPr>
            <a:xfrm>
              <a:off x="7948275" y="3484656"/>
              <a:ext cx="1709" cy="882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61" y="1"/>
                  </a:moveTo>
                  <a:lnTo>
                    <a:pt x="1" y="1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290;p88"/>
            <p:cNvSpPr/>
            <p:nvPr/>
          </p:nvSpPr>
          <p:spPr>
            <a:xfrm>
              <a:off x="6399278" y="4150587"/>
              <a:ext cx="3461" cy="3490"/>
            </a:xfrm>
            <a:custGeom>
              <a:avLst/>
              <a:gdLst/>
              <a:ahLst/>
              <a:cxnLst/>
              <a:rect l="l" t="t" r="r" b="b"/>
              <a:pathLst>
                <a:path w="122" h="123" extrusionOk="0">
                  <a:moveTo>
                    <a:pt x="122" y="31"/>
                  </a:moveTo>
                  <a:cubicBezTo>
                    <a:pt x="122" y="31"/>
                    <a:pt x="91" y="1"/>
                    <a:pt x="91" y="1"/>
                  </a:cubicBezTo>
                  <a:cubicBezTo>
                    <a:pt x="31" y="1"/>
                    <a:pt x="0" y="62"/>
                    <a:pt x="31" y="92"/>
                  </a:cubicBezTo>
                  <a:cubicBezTo>
                    <a:pt x="31" y="122"/>
                    <a:pt x="61" y="122"/>
                    <a:pt x="61" y="122"/>
                  </a:cubicBezTo>
                  <a:cubicBezTo>
                    <a:pt x="122" y="122"/>
                    <a:pt x="122" y="92"/>
                    <a:pt x="12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291;p88"/>
            <p:cNvSpPr/>
            <p:nvPr/>
          </p:nvSpPr>
          <p:spPr>
            <a:xfrm>
              <a:off x="7664640" y="3916893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31" y="1"/>
                  </a:moveTo>
                  <a:cubicBezTo>
                    <a:pt x="31" y="1"/>
                    <a:pt x="0" y="31"/>
                    <a:pt x="0" y="62"/>
                  </a:cubicBezTo>
                  <a:cubicBezTo>
                    <a:pt x="0" y="92"/>
                    <a:pt x="61" y="123"/>
                    <a:pt x="92" y="123"/>
                  </a:cubicBezTo>
                  <a:cubicBezTo>
                    <a:pt x="122" y="123"/>
                    <a:pt x="152" y="92"/>
                    <a:pt x="122" y="62"/>
                  </a:cubicBezTo>
                  <a:cubicBezTo>
                    <a:pt x="122" y="31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292;p88"/>
            <p:cNvSpPr/>
            <p:nvPr/>
          </p:nvSpPr>
          <p:spPr>
            <a:xfrm>
              <a:off x="5338499" y="2148279"/>
              <a:ext cx="4340" cy="2610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92" y="31"/>
                  </a:moveTo>
                  <a:cubicBezTo>
                    <a:pt x="92" y="1"/>
                    <a:pt x="62" y="1"/>
                    <a:pt x="31" y="31"/>
                  </a:cubicBezTo>
                  <a:cubicBezTo>
                    <a:pt x="1" y="61"/>
                    <a:pt x="31" y="61"/>
                    <a:pt x="92" y="92"/>
                  </a:cubicBezTo>
                  <a:cubicBezTo>
                    <a:pt x="122" y="92"/>
                    <a:pt x="122" y="61"/>
                    <a:pt x="122" y="61"/>
                  </a:cubicBezTo>
                  <a:cubicBezTo>
                    <a:pt x="153" y="61"/>
                    <a:pt x="122" y="31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293;p88"/>
            <p:cNvSpPr/>
            <p:nvPr/>
          </p:nvSpPr>
          <p:spPr>
            <a:xfrm>
              <a:off x="6083415" y="1738673"/>
              <a:ext cx="4340" cy="2610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92" y="1"/>
                  </a:moveTo>
                  <a:cubicBezTo>
                    <a:pt x="92" y="1"/>
                    <a:pt x="61" y="1"/>
                    <a:pt x="61" y="1"/>
                  </a:cubicBezTo>
                  <a:cubicBezTo>
                    <a:pt x="31" y="31"/>
                    <a:pt x="1" y="62"/>
                    <a:pt x="1" y="92"/>
                  </a:cubicBezTo>
                  <a:lnTo>
                    <a:pt x="92" y="92"/>
                  </a:lnTo>
                  <a:cubicBezTo>
                    <a:pt x="153" y="62"/>
                    <a:pt x="153" y="3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294;p88"/>
            <p:cNvSpPr/>
            <p:nvPr/>
          </p:nvSpPr>
          <p:spPr>
            <a:xfrm>
              <a:off x="6082564" y="1741254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295;p88"/>
            <p:cNvSpPr/>
            <p:nvPr/>
          </p:nvSpPr>
          <p:spPr>
            <a:xfrm>
              <a:off x="5645434" y="1730048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31" y="92"/>
                  </a:moveTo>
                  <a:lnTo>
                    <a:pt x="92" y="62"/>
                  </a:lnTo>
                  <a:cubicBezTo>
                    <a:pt x="92" y="1"/>
                    <a:pt x="61" y="1"/>
                    <a:pt x="31" y="62"/>
                  </a:cubicBezTo>
                  <a:cubicBezTo>
                    <a:pt x="1" y="122"/>
                    <a:pt x="31" y="92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296;p88"/>
            <p:cNvSpPr/>
            <p:nvPr/>
          </p:nvSpPr>
          <p:spPr>
            <a:xfrm>
              <a:off x="4737562" y="1617958"/>
              <a:ext cx="2638" cy="3461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31" y="31"/>
                  </a:moveTo>
                  <a:cubicBezTo>
                    <a:pt x="1" y="61"/>
                    <a:pt x="31" y="92"/>
                    <a:pt x="62" y="92"/>
                  </a:cubicBezTo>
                  <a:cubicBezTo>
                    <a:pt x="92" y="122"/>
                    <a:pt x="62" y="31"/>
                    <a:pt x="62" y="0"/>
                  </a:cubicBezTo>
                  <a:cubicBezTo>
                    <a:pt x="31" y="0"/>
                    <a:pt x="3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297;p88"/>
            <p:cNvSpPr/>
            <p:nvPr/>
          </p:nvSpPr>
          <p:spPr>
            <a:xfrm>
              <a:off x="4382350" y="1665393"/>
              <a:ext cx="908" cy="28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298;p88"/>
            <p:cNvSpPr/>
            <p:nvPr/>
          </p:nvSpPr>
          <p:spPr>
            <a:xfrm>
              <a:off x="7641352" y="1691238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31" y="1"/>
                  </a:moveTo>
                  <a:cubicBezTo>
                    <a:pt x="31" y="1"/>
                    <a:pt x="31" y="1"/>
                    <a:pt x="1" y="31"/>
                  </a:cubicBezTo>
                  <a:lnTo>
                    <a:pt x="1" y="31"/>
                  </a:lnTo>
                  <a:cubicBezTo>
                    <a:pt x="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299;p88"/>
            <p:cNvSpPr/>
            <p:nvPr/>
          </p:nvSpPr>
          <p:spPr>
            <a:xfrm>
              <a:off x="7640501" y="1692117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300;p88"/>
            <p:cNvSpPr/>
            <p:nvPr/>
          </p:nvSpPr>
          <p:spPr>
            <a:xfrm>
              <a:off x="5683386" y="1711948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301;p88"/>
            <p:cNvSpPr/>
            <p:nvPr/>
          </p:nvSpPr>
          <p:spPr>
            <a:xfrm>
              <a:off x="5684237" y="1711097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0" y="0"/>
                  </a:moveTo>
                  <a:lnTo>
                    <a:pt x="0" y="30"/>
                  </a:lnTo>
                  <a:cubicBezTo>
                    <a:pt x="31" y="0"/>
                    <a:pt x="61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302;p88"/>
            <p:cNvSpPr/>
            <p:nvPr/>
          </p:nvSpPr>
          <p:spPr>
            <a:xfrm>
              <a:off x="5791144" y="2432858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31" y="0"/>
                  </a:moveTo>
                  <a:lnTo>
                    <a:pt x="1" y="31"/>
                  </a:lnTo>
                  <a:lnTo>
                    <a:pt x="6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303;p88"/>
            <p:cNvSpPr/>
            <p:nvPr/>
          </p:nvSpPr>
          <p:spPr>
            <a:xfrm>
              <a:off x="5622147" y="2519075"/>
              <a:ext cx="1759" cy="908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1" y="31"/>
                  </a:moveTo>
                  <a:lnTo>
                    <a:pt x="62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304;p88"/>
            <p:cNvSpPr/>
            <p:nvPr/>
          </p:nvSpPr>
          <p:spPr>
            <a:xfrm>
              <a:off x="4243561" y="2732928"/>
              <a:ext cx="879" cy="908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0" y="31"/>
                  </a:moveTo>
                  <a:lnTo>
                    <a:pt x="31" y="31"/>
                  </a:lnTo>
                  <a:cubicBezTo>
                    <a:pt x="0" y="1"/>
                    <a:pt x="0" y="1"/>
                    <a:pt x="0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305;p88"/>
            <p:cNvSpPr/>
            <p:nvPr/>
          </p:nvSpPr>
          <p:spPr>
            <a:xfrm>
              <a:off x="4411679" y="2814009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1" y="30"/>
                  </a:moveTo>
                  <a:lnTo>
                    <a:pt x="31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306;p88"/>
            <p:cNvSpPr/>
            <p:nvPr/>
          </p:nvSpPr>
          <p:spPr>
            <a:xfrm>
              <a:off x="5429039" y="2459583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0" y="31"/>
                  </a:moveTo>
                  <a:lnTo>
                    <a:pt x="61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307;p88"/>
            <p:cNvSpPr/>
            <p:nvPr/>
          </p:nvSpPr>
          <p:spPr>
            <a:xfrm>
              <a:off x="5061743" y="1144548"/>
              <a:ext cx="2610" cy="1731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1" y="0"/>
                  </a:moveTo>
                  <a:cubicBezTo>
                    <a:pt x="1" y="31"/>
                    <a:pt x="1" y="61"/>
                    <a:pt x="62" y="61"/>
                  </a:cubicBezTo>
                  <a:cubicBezTo>
                    <a:pt x="92" y="61"/>
                    <a:pt x="62" y="31"/>
                    <a:pt x="62" y="31"/>
                  </a:cubicBezTo>
                  <a:cubicBezTo>
                    <a:pt x="62" y="0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308;p88"/>
            <p:cNvSpPr/>
            <p:nvPr/>
          </p:nvSpPr>
          <p:spPr>
            <a:xfrm>
              <a:off x="7541338" y="2130179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309;p88"/>
            <p:cNvSpPr/>
            <p:nvPr/>
          </p:nvSpPr>
          <p:spPr>
            <a:xfrm>
              <a:off x="7541338" y="2130179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122" y="91"/>
                  </a:moveTo>
                  <a:cubicBezTo>
                    <a:pt x="122" y="31"/>
                    <a:pt x="62" y="0"/>
                    <a:pt x="1" y="0"/>
                  </a:cubicBezTo>
                  <a:cubicBezTo>
                    <a:pt x="1" y="61"/>
                    <a:pt x="62" y="91"/>
                    <a:pt x="122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310;p88"/>
            <p:cNvSpPr/>
            <p:nvPr/>
          </p:nvSpPr>
          <p:spPr>
            <a:xfrm>
              <a:off x="7544799" y="2132760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31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311;p88"/>
            <p:cNvSpPr/>
            <p:nvPr/>
          </p:nvSpPr>
          <p:spPr>
            <a:xfrm>
              <a:off x="7545649" y="2133611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92" y="122"/>
                  </a:moveTo>
                  <a:cubicBezTo>
                    <a:pt x="62" y="62"/>
                    <a:pt x="31" y="31"/>
                    <a:pt x="1" y="1"/>
                  </a:cubicBezTo>
                  <a:cubicBezTo>
                    <a:pt x="1" y="62"/>
                    <a:pt x="31" y="92"/>
                    <a:pt x="9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312;p88"/>
            <p:cNvSpPr/>
            <p:nvPr/>
          </p:nvSpPr>
          <p:spPr>
            <a:xfrm>
              <a:off x="7416334" y="3075269"/>
              <a:ext cx="879" cy="1759"/>
            </a:xfrm>
            <a:custGeom>
              <a:avLst/>
              <a:gdLst/>
              <a:ahLst/>
              <a:cxnLst/>
              <a:rect l="l" t="t" r="r" b="b"/>
              <a:pathLst>
                <a:path w="31" h="62" extrusionOk="0">
                  <a:moveTo>
                    <a:pt x="31" y="1"/>
                  </a:moveTo>
                  <a:lnTo>
                    <a:pt x="0" y="31"/>
                  </a:lnTo>
                  <a:lnTo>
                    <a:pt x="31" y="6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313;p88"/>
            <p:cNvSpPr/>
            <p:nvPr/>
          </p:nvSpPr>
          <p:spPr>
            <a:xfrm>
              <a:off x="6939550" y="3083893"/>
              <a:ext cx="1759" cy="175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1" y="62"/>
                  </a:moveTo>
                  <a:lnTo>
                    <a:pt x="61" y="6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314;p88"/>
            <p:cNvSpPr/>
            <p:nvPr/>
          </p:nvSpPr>
          <p:spPr>
            <a:xfrm>
              <a:off x="7457719" y="3144264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0" y="3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315;p88"/>
            <p:cNvSpPr/>
            <p:nvPr/>
          </p:nvSpPr>
          <p:spPr>
            <a:xfrm>
              <a:off x="7457719" y="3145116"/>
              <a:ext cx="1759" cy="908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61" y="1"/>
                  </a:moveTo>
                  <a:lnTo>
                    <a:pt x="31" y="1"/>
                  </a:lnTo>
                  <a:cubicBezTo>
                    <a:pt x="0" y="31"/>
                    <a:pt x="31" y="3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316;p88"/>
            <p:cNvSpPr/>
            <p:nvPr/>
          </p:nvSpPr>
          <p:spPr>
            <a:xfrm>
              <a:off x="4747915" y="1244581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1" y="0"/>
                  </a:moveTo>
                  <a:lnTo>
                    <a:pt x="31" y="30"/>
                  </a:lnTo>
                  <a:lnTo>
                    <a:pt x="31" y="30"/>
                  </a:lnTo>
                  <a:lnTo>
                    <a:pt x="62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317;p88"/>
            <p:cNvSpPr/>
            <p:nvPr/>
          </p:nvSpPr>
          <p:spPr>
            <a:xfrm>
              <a:off x="7825014" y="3180493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3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318;p88"/>
            <p:cNvSpPr/>
            <p:nvPr/>
          </p:nvSpPr>
          <p:spPr>
            <a:xfrm>
              <a:off x="7354244" y="290368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319;p88"/>
            <p:cNvSpPr/>
            <p:nvPr/>
          </p:nvSpPr>
          <p:spPr>
            <a:xfrm>
              <a:off x="7351663" y="2903687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2" y="91"/>
                  </a:moveTo>
                  <a:cubicBezTo>
                    <a:pt x="62" y="61"/>
                    <a:pt x="62" y="31"/>
                    <a:pt x="92" y="0"/>
                  </a:cubicBez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320;p88"/>
            <p:cNvSpPr/>
            <p:nvPr/>
          </p:nvSpPr>
          <p:spPr>
            <a:xfrm>
              <a:off x="7547380" y="2137073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1" y="31"/>
                  </a:moveTo>
                  <a:lnTo>
                    <a:pt x="31" y="0"/>
                  </a:lnTo>
                  <a:lnTo>
                    <a:pt x="31" y="0"/>
                  </a:lnTo>
                  <a:cubicBezTo>
                    <a:pt x="1" y="0"/>
                    <a:pt x="3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321;p88"/>
            <p:cNvSpPr/>
            <p:nvPr/>
          </p:nvSpPr>
          <p:spPr>
            <a:xfrm>
              <a:off x="7912945" y="3246028"/>
              <a:ext cx="879" cy="1731"/>
            </a:xfrm>
            <a:custGeom>
              <a:avLst/>
              <a:gdLst/>
              <a:ahLst/>
              <a:cxnLst/>
              <a:rect l="l" t="t" r="r" b="b"/>
              <a:pathLst>
                <a:path w="31" h="61" extrusionOk="0">
                  <a:moveTo>
                    <a:pt x="31" y="61"/>
                  </a:moveTo>
                  <a:lnTo>
                    <a:pt x="31" y="0"/>
                  </a:lnTo>
                  <a:cubicBezTo>
                    <a:pt x="31" y="0"/>
                    <a:pt x="0" y="0"/>
                    <a:pt x="0" y="0"/>
                  </a:cubicBezTo>
                  <a:cubicBezTo>
                    <a:pt x="0" y="0"/>
                    <a:pt x="0" y="6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322;p88"/>
            <p:cNvSpPr/>
            <p:nvPr/>
          </p:nvSpPr>
          <p:spPr>
            <a:xfrm>
              <a:off x="5973927" y="1277348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0" y="0"/>
                  </a:moveTo>
                  <a:lnTo>
                    <a:pt x="31" y="6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323;p88"/>
            <p:cNvSpPr/>
            <p:nvPr/>
          </p:nvSpPr>
          <p:spPr>
            <a:xfrm>
              <a:off x="7920689" y="3266709"/>
              <a:ext cx="1759" cy="28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1"/>
                  </a:moveTo>
                  <a:lnTo>
                    <a:pt x="62" y="1"/>
                  </a:lnTo>
                  <a:lnTo>
                    <a:pt x="62" y="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324;p88"/>
            <p:cNvSpPr/>
            <p:nvPr/>
          </p:nvSpPr>
          <p:spPr>
            <a:xfrm>
              <a:off x="7371490" y="3307250"/>
              <a:ext cx="4340" cy="3461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153" y="0"/>
                  </a:moveTo>
                  <a:lnTo>
                    <a:pt x="153" y="0"/>
                  </a:lnTo>
                  <a:lnTo>
                    <a:pt x="153" y="0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325;p88"/>
            <p:cNvSpPr/>
            <p:nvPr/>
          </p:nvSpPr>
          <p:spPr>
            <a:xfrm>
              <a:off x="6169644" y="3338287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326;p88"/>
            <p:cNvSpPr/>
            <p:nvPr/>
          </p:nvSpPr>
          <p:spPr>
            <a:xfrm>
              <a:off x="4306502" y="1331677"/>
              <a:ext cx="1730" cy="28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327;p88"/>
            <p:cNvSpPr/>
            <p:nvPr/>
          </p:nvSpPr>
          <p:spPr>
            <a:xfrm>
              <a:off x="5682507" y="1342883"/>
              <a:ext cx="908" cy="1731"/>
            </a:xfrm>
            <a:custGeom>
              <a:avLst/>
              <a:gdLst/>
              <a:ahLst/>
              <a:cxnLst/>
              <a:rect l="l" t="t" r="r" b="b"/>
              <a:pathLst>
                <a:path w="32" h="61" extrusionOk="0">
                  <a:moveTo>
                    <a:pt x="1" y="0"/>
                  </a:moveTo>
                  <a:lnTo>
                    <a:pt x="1" y="31"/>
                  </a:lnTo>
                  <a:cubicBezTo>
                    <a:pt x="1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328;p88"/>
            <p:cNvSpPr/>
            <p:nvPr/>
          </p:nvSpPr>
          <p:spPr>
            <a:xfrm>
              <a:off x="5681656" y="1343734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329;p88"/>
            <p:cNvSpPr/>
            <p:nvPr/>
          </p:nvSpPr>
          <p:spPr>
            <a:xfrm>
              <a:off x="6475701" y="1355819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1" y="30"/>
                  </a:moveTo>
                  <a:lnTo>
                    <a:pt x="62" y="3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330;p88"/>
            <p:cNvSpPr/>
            <p:nvPr/>
          </p:nvSpPr>
          <p:spPr>
            <a:xfrm>
              <a:off x="3353034" y="1840112"/>
              <a:ext cx="28" cy="1681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31"/>
                  </a:moveTo>
                  <a:cubicBezTo>
                    <a:pt x="1" y="31"/>
                    <a:pt x="1" y="61"/>
                    <a:pt x="1" y="61"/>
                  </a:cubicBezTo>
                  <a:lnTo>
                    <a:pt x="1" y="0"/>
                  </a:lnTo>
                  <a:cubicBezTo>
                    <a:pt x="1" y="3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331;p88"/>
            <p:cNvSpPr/>
            <p:nvPr/>
          </p:nvSpPr>
          <p:spPr>
            <a:xfrm>
              <a:off x="3346338" y="1840939"/>
              <a:ext cx="16783" cy="13423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244" y="31"/>
                  </a:moveTo>
                  <a:lnTo>
                    <a:pt x="244" y="122"/>
                  </a:lnTo>
                  <a:lnTo>
                    <a:pt x="244" y="122"/>
                  </a:lnTo>
                  <a:cubicBezTo>
                    <a:pt x="183" y="183"/>
                    <a:pt x="122" y="244"/>
                    <a:pt x="61" y="304"/>
                  </a:cubicBezTo>
                  <a:cubicBezTo>
                    <a:pt x="1" y="396"/>
                    <a:pt x="1" y="456"/>
                    <a:pt x="61" y="487"/>
                  </a:cubicBezTo>
                  <a:cubicBezTo>
                    <a:pt x="153" y="487"/>
                    <a:pt x="183" y="487"/>
                    <a:pt x="183" y="487"/>
                  </a:cubicBezTo>
                  <a:cubicBezTo>
                    <a:pt x="335" y="396"/>
                    <a:pt x="487" y="244"/>
                    <a:pt x="578" y="92"/>
                  </a:cubicBezTo>
                  <a:cubicBezTo>
                    <a:pt x="609" y="61"/>
                    <a:pt x="578" y="31"/>
                    <a:pt x="517" y="1"/>
                  </a:cubicBezTo>
                  <a:cubicBezTo>
                    <a:pt x="457" y="1"/>
                    <a:pt x="426" y="1"/>
                    <a:pt x="396" y="1"/>
                  </a:cubicBezTo>
                  <a:lnTo>
                    <a:pt x="244" y="122"/>
                  </a:lnTo>
                  <a:cubicBezTo>
                    <a:pt x="244" y="122"/>
                    <a:pt x="244" y="61"/>
                    <a:pt x="24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332;p88"/>
            <p:cNvSpPr/>
            <p:nvPr/>
          </p:nvSpPr>
          <p:spPr>
            <a:xfrm>
              <a:off x="6859363" y="1386856"/>
              <a:ext cx="3489" cy="1759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2" y="61"/>
                  </a:moveTo>
                  <a:lnTo>
                    <a:pt x="122" y="31"/>
                  </a:lnTo>
                  <a:cubicBezTo>
                    <a:pt x="122" y="31"/>
                    <a:pt x="92" y="0"/>
                    <a:pt x="62" y="0"/>
                  </a:cubicBezTo>
                  <a:cubicBezTo>
                    <a:pt x="62" y="0"/>
                    <a:pt x="31" y="0"/>
                    <a:pt x="31" y="31"/>
                  </a:cubicBezTo>
                  <a:cubicBezTo>
                    <a:pt x="1" y="31"/>
                    <a:pt x="62" y="61"/>
                    <a:pt x="6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333;p88"/>
            <p:cNvSpPr/>
            <p:nvPr/>
          </p:nvSpPr>
          <p:spPr>
            <a:xfrm>
              <a:off x="3540879" y="2068077"/>
              <a:ext cx="2610" cy="2638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1" y="62"/>
                  </a:moveTo>
                  <a:lnTo>
                    <a:pt x="62" y="92"/>
                  </a:lnTo>
                  <a:cubicBezTo>
                    <a:pt x="62" y="62"/>
                    <a:pt x="92" y="1"/>
                    <a:pt x="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334;p88"/>
            <p:cNvSpPr/>
            <p:nvPr/>
          </p:nvSpPr>
          <p:spPr>
            <a:xfrm>
              <a:off x="4598773" y="1768007"/>
              <a:ext cx="1759" cy="2610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0" y="0"/>
                  </a:moveTo>
                  <a:lnTo>
                    <a:pt x="0" y="91"/>
                  </a:lnTo>
                  <a:cubicBezTo>
                    <a:pt x="61" y="61"/>
                    <a:pt x="61" y="61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335;p88"/>
            <p:cNvSpPr/>
            <p:nvPr/>
          </p:nvSpPr>
          <p:spPr>
            <a:xfrm>
              <a:off x="6727467" y="1427369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336;p88"/>
            <p:cNvSpPr/>
            <p:nvPr/>
          </p:nvSpPr>
          <p:spPr>
            <a:xfrm>
              <a:off x="6726587" y="1425666"/>
              <a:ext cx="908" cy="879"/>
            </a:xfrm>
            <a:custGeom>
              <a:avLst/>
              <a:gdLst/>
              <a:ahLst/>
              <a:cxnLst/>
              <a:rect l="l" t="t" r="r" b="b"/>
              <a:pathLst>
                <a:path w="32" h="31" extrusionOk="0">
                  <a:moveTo>
                    <a:pt x="1" y="31"/>
                  </a:moveTo>
                  <a:lnTo>
                    <a:pt x="31" y="31"/>
                  </a:lnTo>
                  <a:cubicBezTo>
                    <a:pt x="1" y="31"/>
                    <a:pt x="1" y="0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337;p88"/>
            <p:cNvSpPr/>
            <p:nvPr/>
          </p:nvSpPr>
          <p:spPr>
            <a:xfrm>
              <a:off x="4519437" y="1419624"/>
              <a:ext cx="2638" cy="2610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62" y="0"/>
                  </a:moveTo>
                  <a:cubicBezTo>
                    <a:pt x="1" y="31"/>
                    <a:pt x="1" y="61"/>
                    <a:pt x="1" y="92"/>
                  </a:cubicBezTo>
                  <a:lnTo>
                    <a:pt x="92" y="61"/>
                  </a:lnTo>
                  <a:cubicBezTo>
                    <a:pt x="92" y="61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338;p88"/>
            <p:cNvSpPr/>
            <p:nvPr/>
          </p:nvSpPr>
          <p:spPr>
            <a:xfrm>
              <a:off x="4276322" y="1425666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61" y="61"/>
                  </a:moveTo>
                  <a:lnTo>
                    <a:pt x="31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339;p88"/>
            <p:cNvSpPr/>
            <p:nvPr/>
          </p:nvSpPr>
          <p:spPr>
            <a:xfrm>
              <a:off x="6360171" y="1504138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61" y="0"/>
                  </a:moveTo>
                  <a:lnTo>
                    <a:pt x="1" y="31"/>
                  </a:lnTo>
                  <a:lnTo>
                    <a:pt x="31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340;p88"/>
            <p:cNvSpPr/>
            <p:nvPr/>
          </p:nvSpPr>
          <p:spPr>
            <a:xfrm>
              <a:off x="5653206" y="2068077"/>
              <a:ext cx="14665" cy="21590"/>
            </a:xfrm>
            <a:custGeom>
              <a:avLst/>
              <a:gdLst/>
              <a:ahLst/>
              <a:cxnLst/>
              <a:rect l="l" t="t" r="r" b="b"/>
              <a:pathLst>
                <a:path w="517" h="761" extrusionOk="0">
                  <a:moveTo>
                    <a:pt x="61" y="639"/>
                  </a:moveTo>
                  <a:cubicBezTo>
                    <a:pt x="91" y="670"/>
                    <a:pt x="122" y="700"/>
                    <a:pt x="152" y="730"/>
                  </a:cubicBezTo>
                  <a:cubicBezTo>
                    <a:pt x="183" y="761"/>
                    <a:pt x="274" y="730"/>
                    <a:pt x="304" y="639"/>
                  </a:cubicBezTo>
                  <a:cubicBezTo>
                    <a:pt x="456" y="457"/>
                    <a:pt x="517" y="244"/>
                    <a:pt x="456" y="31"/>
                  </a:cubicBezTo>
                  <a:cubicBezTo>
                    <a:pt x="335" y="1"/>
                    <a:pt x="213" y="31"/>
                    <a:pt x="152" y="122"/>
                  </a:cubicBezTo>
                  <a:cubicBezTo>
                    <a:pt x="61" y="214"/>
                    <a:pt x="0" y="366"/>
                    <a:pt x="31" y="518"/>
                  </a:cubicBezTo>
                  <a:cubicBezTo>
                    <a:pt x="31" y="548"/>
                    <a:pt x="61" y="578"/>
                    <a:pt x="61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341;p88"/>
            <p:cNvSpPr/>
            <p:nvPr/>
          </p:nvSpPr>
          <p:spPr>
            <a:xfrm>
              <a:off x="5669573" y="2001691"/>
              <a:ext cx="8651" cy="9504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83" y="304"/>
                  </a:moveTo>
                  <a:cubicBezTo>
                    <a:pt x="183" y="335"/>
                    <a:pt x="214" y="335"/>
                    <a:pt x="244" y="304"/>
                  </a:cubicBezTo>
                  <a:cubicBezTo>
                    <a:pt x="305" y="274"/>
                    <a:pt x="305" y="213"/>
                    <a:pt x="274" y="152"/>
                  </a:cubicBezTo>
                  <a:cubicBezTo>
                    <a:pt x="244" y="92"/>
                    <a:pt x="214" y="31"/>
                    <a:pt x="153" y="0"/>
                  </a:cubicBezTo>
                  <a:cubicBezTo>
                    <a:pt x="122" y="0"/>
                    <a:pt x="92" y="31"/>
                    <a:pt x="92" y="31"/>
                  </a:cubicBezTo>
                  <a:cubicBezTo>
                    <a:pt x="31" y="92"/>
                    <a:pt x="1" y="152"/>
                    <a:pt x="31" y="213"/>
                  </a:cubicBezTo>
                  <a:cubicBezTo>
                    <a:pt x="62" y="274"/>
                    <a:pt x="122" y="304"/>
                    <a:pt x="183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342;p88"/>
            <p:cNvSpPr/>
            <p:nvPr/>
          </p:nvSpPr>
          <p:spPr>
            <a:xfrm>
              <a:off x="5609241" y="2127597"/>
              <a:ext cx="5191" cy="5192"/>
            </a:xfrm>
            <a:custGeom>
              <a:avLst/>
              <a:gdLst/>
              <a:ahLst/>
              <a:cxnLst/>
              <a:rect l="l" t="t" r="r" b="b"/>
              <a:pathLst>
                <a:path w="183" h="183" extrusionOk="0">
                  <a:moveTo>
                    <a:pt x="122" y="182"/>
                  </a:moveTo>
                  <a:cubicBezTo>
                    <a:pt x="122" y="182"/>
                    <a:pt x="152" y="152"/>
                    <a:pt x="182" y="122"/>
                  </a:cubicBezTo>
                  <a:cubicBezTo>
                    <a:pt x="152" y="91"/>
                    <a:pt x="122" y="61"/>
                    <a:pt x="122" y="31"/>
                  </a:cubicBezTo>
                  <a:cubicBezTo>
                    <a:pt x="91" y="0"/>
                    <a:pt x="30" y="0"/>
                    <a:pt x="30" y="31"/>
                  </a:cubicBezTo>
                  <a:cubicBezTo>
                    <a:pt x="0" y="61"/>
                    <a:pt x="0" y="91"/>
                    <a:pt x="30" y="122"/>
                  </a:cubicBezTo>
                  <a:cubicBezTo>
                    <a:pt x="30" y="152"/>
                    <a:pt x="91" y="152"/>
                    <a:pt x="122" y="1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343;p88"/>
            <p:cNvSpPr/>
            <p:nvPr/>
          </p:nvSpPr>
          <p:spPr>
            <a:xfrm>
              <a:off x="5710957" y="2037040"/>
              <a:ext cx="6921" cy="7802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92" y="213"/>
                  </a:moveTo>
                  <a:cubicBezTo>
                    <a:pt x="153" y="274"/>
                    <a:pt x="214" y="213"/>
                    <a:pt x="244" y="153"/>
                  </a:cubicBezTo>
                  <a:cubicBezTo>
                    <a:pt x="244" y="122"/>
                    <a:pt x="244" y="122"/>
                    <a:pt x="244" y="92"/>
                  </a:cubicBezTo>
                  <a:cubicBezTo>
                    <a:pt x="244" y="61"/>
                    <a:pt x="122" y="1"/>
                    <a:pt x="62" y="31"/>
                  </a:cubicBezTo>
                  <a:cubicBezTo>
                    <a:pt x="31" y="61"/>
                    <a:pt x="1" y="92"/>
                    <a:pt x="1" y="122"/>
                  </a:cubicBezTo>
                  <a:cubicBezTo>
                    <a:pt x="31" y="183"/>
                    <a:pt x="31" y="213"/>
                    <a:pt x="92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344;p88"/>
            <p:cNvSpPr/>
            <p:nvPr/>
          </p:nvSpPr>
          <p:spPr>
            <a:xfrm>
              <a:off x="5666141" y="2068077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345;p88"/>
            <p:cNvSpPr/>
            <p:nvPr/>
          </p:nvSpPr>
          <p:spPr>
            <a:xfrm>
              <a:off x="5708376" y="2061183"/>
              <a:ext cx="879" cy="908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1" y="3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544" y="1256503"/>
            <a:ext cx="3024336" cy="388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7" name="Google Shape;2346;p88"/>
          <p:cNvSpPr txBox="1">
            <a:spLocks noGrp="1"/>
          </p:cNvSpPr>
          <p:nvPr>
            <p:ph type="title"/>
          </p:nvPr>
        </p:nvSpPr>
        <p:spPr>
          <a:xfrm>
            <a:off x="467544" y="195486"/>
            <a:ext cx="432048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spcAft>
                <a:spcPts val="1600"/>
              </a:spcAft>
            </a:pPr>
            <a:r>
              <a:rPr lang="pt-BR" sz="2800" dirty="0">
                <a:solidFill>
                  <a:srgbClr val="9D3535"/>
                </a:solidFill>
                <a:latin typeface="Oswald"/>
                <a:sym typeface="Oswald"/>
              </a:rPr>
              <a:t>Exportação global de vinhos</a:t>
            </a:r>
          </a:p>
        </p:txBody>
      </p:sp>
      <p:grpSp>
        <p:nvGrpSpPr>
          <p:cNvPr id="665" name="Google Shape;14082;p125"/>
          <p:cNvGrpSpPr/>
          <p:nvPr/>
        </p:nvGrpSpPr>
        <p:grpSpPr>
          <a:xfrm>
            <a:off x="6012160" y="2211710"/>
            <a:ext cx="360040" cy="360040"/>
            <a:chOff x="2986200" y="3849900"/>
            <a:chExt cx="1502375" cy="1505300"/>
          </a:xfrm>
        </p:grpSpPr>
        <p:sp>
          <p:nvSpPr>
            <p:cNvPr id="666" name="Google Shape;14083;p125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4084;p125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4085;p125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4086;p125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4087;p125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4088;p125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4089;p125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4090;p125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4091;p125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4092;p125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4093;p125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4094;p125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4095;p125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4096;p125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4097;p125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4098;p125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4099;p125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4100;p125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4101;p125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4102;p125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4103;p125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4104;p125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4105;p125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4106;p125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4107;p125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4108;p125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4109;p125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4110;p125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4111;p125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4112;p125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4113;p125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4114;p125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4115;p125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4116;p125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4117;p125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4118;p125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4119;p125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4120;p125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4121;p125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4122;p125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4123;p125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4124;p125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4125;p125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4126;p125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4127;p125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4128;p125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4129;p125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4130;p125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4131;p125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4132;p125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4133;p125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4134;p125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4135;p125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4136;p125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4137;p125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4138;p125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4139;p125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4140;p125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4141;p125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4142;p125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4143;p125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4144;p125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4145;p125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4146;p125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4147;p125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4148;p125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4149;p125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4150;p125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4151;p125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4152;p125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4153;p125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4154;p125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4155;p125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4156;p125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4157;p125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4158;p125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4159;p125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4160;p125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4161;p125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4162;p125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4163;p125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4164;p125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4165;p125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4166;p125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4167;p125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4168;p125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4169;p125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4170;p125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4171;p125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4172;p125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4173;p125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4174;p125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4175;p125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4176;p125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4177;p125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4178;p125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4179;p125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4180;p125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4181;p125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4182;p125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4183;p125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4184;p125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4185;p125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4186;p125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4187;p125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4188;p125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4189;p125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4190;p125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4191;p125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4192;p125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4193;p125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4194;p125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4195;p125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4196;p125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4197;p125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4198;p125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4199;p125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4200;p125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4201;p125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4202;p125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4203;p125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4204;p125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4205;p125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4206;p125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4207;p125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4208;p125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4209;p125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4210;p125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4211;p125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4212;p125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4213;p125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4214;p125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4215;p125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4216;p125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4217;p125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4218;p125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4219;p125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4220;p125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4221;p125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4222;p125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4223;p125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4224;p125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4225;p125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4226;p125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4227;p125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4228;p125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4229;p125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4230;p125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4231;p125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4232;p125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4233;p125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4234;p125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4235;p125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4236;p125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4237;p125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4238;p125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4239;p125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4240;p125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4241;p125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4242;p125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4243;p125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4244;p125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4245;p125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4246;p125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4247;p125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4248;p125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4249;p125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4250;p125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14251;p125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4252;p125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4253;p125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4254;p125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4255;p125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4256;p125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4257;p125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4258;p125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4259;p125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4260;p125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4261;p125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4262;p125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4263;p125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4264;p125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4265;p125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4266;p125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4267;p125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4268;p125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4269;p125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4270;p125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4271;p125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4272;p125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4273;p125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4274;p125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4275;p125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4276;p125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14277;p125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14278;p125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4279;p125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4280;p125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4281;p125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4282;p125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4283;p125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4284;p125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4285;p125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4286;p125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4287;p125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4288;p125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4289;p125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4290;p125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4291;p125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4292;p125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4293;p125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4294;p125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4295;p125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4296;p125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4297;p125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4298;p125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14299;p125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14300;p125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4301;p125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4302;p125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14303;p125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14304;p125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4305;p125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4306;p125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4307;p125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4308;p125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4309;p125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4310;p125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4311;p125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4312;p125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4313;p125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4314;p125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4315;p125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4316;p125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4317;p125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4318;p125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14082;p125"/>
          <p:cNvGrpSpPr/>
          <p:nvPr/>
        </p:nvGrpSpPr>
        <p:grpSpPr>
          <a:xfrm>
            <a:off x="5004048" y="3651870"/>
            <a:ext cx="360040" cy="360040"/>
            <a:chOff x="2986200" y="3849900"/>
            <a:chExt cx="1502375" cy="1505300"/>
          </a:xfrm>
        </p:grpSpPr>
        <p:sp>
          <p:nvSpPr>
            <p:cNvPr id="903" name="Google Shape;14083;p125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4084;p125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4085;p125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4086;p125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4087;p125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4088;p125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4089;p125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4090;p125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4091;p125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4092;p125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4093;p125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4094;p125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4095;p125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4096;p125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4097;p125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4098;p125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4099;p125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4100;p125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4101;p125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4102;p125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4103;p125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4104;p125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4105;p125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4106;p125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4107;p125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4108;p125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4109;p125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4110;p125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4111;p125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4112;p125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4113;p125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4114;p125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4115;p125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4116;p125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4117;p125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4118;p125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4119;p125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14120;p125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4121;p125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4122;p125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4123;p125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4124;p125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4125;p125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4126;p125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4127;p125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4128;p125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4129;p125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4130;p125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4131;p125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4132;p125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4133;p125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4134;p125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4135;p125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4136;p125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4137;p125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4138;p125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4139;p125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4140;p125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4141;p125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4142;p125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4143;p125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4144;p125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4145;p125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4146;p125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4147;p125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4148;p125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4149;p125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4150;p125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4151;p125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4152;p125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4153;p125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4154;p125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4155;p125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4156;p125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4157;p125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4158;p125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4159;p125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4160;p125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4161;p125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4162;p125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4163;p125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4164;p125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4165;p125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4166;p125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4167;p125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4168;p125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4169;p125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4170;p125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4171;p125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4172;p125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4173;p125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4174;p125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14175;p125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14176;p125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4177;p125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4178;p125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4179;p125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4180;p125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4181;p125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4182;p125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4183;p125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4184;p125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4185;p125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4186;p125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4187;p125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4188;p125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4189;p125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4190;p125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4191;p125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4192;p125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4193;p125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4194;p125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4195;p125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4196;p125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4197;p125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4198;p125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4199;p125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4200;p125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4201;p125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4202;p125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4203;p125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4204;p125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4205;p125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4206;p125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4207;p125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4208;p125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4209;p125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4210;p125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4211;p125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4212;p125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4213;p125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4214;p125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4215;p125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4216;p125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4217;p125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4218;p125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4219;p125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4220;p125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4221;p125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4222;p125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4223;p125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4224;p125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4225;p125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4226;p125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4227;p125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4228;p125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4229;p125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4230;p125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4231;p125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4232;p125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4233;p125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4234;p125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4235;p125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4236;p125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4237;p125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4238;p125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4239;p125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4240;p125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4241;p125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4242;p125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4243;p125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4244;p125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4245;p125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4246;p125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4247;p125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4248;p125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4249;p125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4250;p125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4251;p125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4252;p125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4253;p125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4254;p125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4255;p125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4256;p125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4257;p125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4258;p125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4259;p125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4260;p125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4261;p125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4262;p125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4263;p125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4264;p125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4265;p125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4266;p125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4267;p125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4268;p125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4269;p125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4270;p125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4271;p125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4272;p125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4273;p125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4274;p125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4275;p125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4276;p125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4277;p125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4278;p125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4279;p125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4280;p125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4281;p125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4282;p125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4283;p125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4284;p125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4285;p125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4286;p125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4287;p125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4288;p125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4289;p125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4290;p125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4291;p125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4292;p125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4293;p125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4294;p125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4295;p125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4296;p125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4297;p125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4298;p125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4299;p125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4300;p125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4301;p125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4302;p125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4303;p125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4304;p125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4305;p125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4306;p125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4307;p125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4308;p125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4309;p125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4310;p125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4311;p125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4312;p125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4313;p125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4314;p125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4315;p125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4316;p125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4317;p125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4318;p125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9" name="Google Shape;14082;p125"/>
          <p:cNvGrpSpPr/>
          <p:nvPr/>
        </p:nvGrpSpPr>
        <p:grpSpPr>
          <a:xfrm>
            <a:off x="4644008" y="2571750"/>
            <a:ext cx="360040" cy="360040"/>
            <a:chOff x="2986200" y="3849900"/>
            <a:chExt cx="1502375" cy="1505300"/>
          </a:xfrm>
        </p:grpSpPr>
        <p:sp>
          <p:nvSpPr>
            <p:cNvPr id="1140" name="Google Shape;14083;p125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4084;p125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4085;p125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4086;p125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4087;p125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4088;p125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4089;p125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4090;p125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4091;p125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4092;p125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4093;p125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4094;p125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4095;p125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4096;p125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4097;p125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4098;p125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4099;p125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4100;p125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4101;p125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4102;p125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4103;p125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4104;p125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4105;p125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4106;p125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4107;p125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4108;p125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4109;p125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4110;p125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4111;p125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4112;p125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4113;p125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4114;p125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4115;p125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4116;p125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4117;p125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4118;p125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4119;p125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4120;p125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4121;p125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4122;p125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4123;p125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4124;p125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4125;p125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4126;p125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4127;p125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4128;p125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4129;p125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4130;p125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4131;p125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4132;p125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4133;p125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4134;p125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4135;p125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4136;p125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4137;p125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4138;p125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4139;p125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4140;p125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4141;p125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4142;p125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4143;p125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4144;p125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4145;p125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4146;p125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4147;p125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4148;p125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4149;p125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4150;p125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4151;p125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4152;p125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4153;p125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4154;p125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4155;p125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4156;p125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4157;p125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4158;p125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4159;p125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4160;p125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4161;p125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4162;p125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4163;p125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4164;p125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4165;p125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4166;p125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4167;p125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4168;p125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4169;p125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4170;p125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4171;p125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4172;p125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4173;p125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4174;p125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4175;p125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4176;p125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4177;p125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4178;p125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4179;p125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4180;p125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4181;p125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4182;p125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4183;p125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4184;p125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4185;p125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4186;p125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4187;p125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4188;p125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4189;p125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4190;p125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4191;p125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4192;p125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4193;p125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4194;p125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4195;p125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4196;p125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4197;p125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4198;p125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4199;p125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4200;p125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4201;p125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4202;p125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4203;p125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4204;p125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4205;p125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4206;p125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4207;p125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4208;p125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4209;p125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4210;p125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4211;p125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4212;p125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4213;p125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4214;p125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4215;p125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4216;p125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4217;p125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4218;p125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4219;p125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4220;p125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4221;p125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4222;p125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4223;p125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4224;p125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4225;p125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4226;p125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4227;p125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4228;p125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4229;p125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4230;p125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4231;p125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4232;p125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4233;p125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4234;p125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4235;p125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4236;p125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4237;p125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4238;p125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4239;p125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4240;p125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4241;p125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4242;p125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4243;p125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4244;p125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4245;p125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4246;p125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4247;p125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4248;p125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4249;p125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4250;p125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4251;p125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4252;p125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4253;p125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4254;p125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4255;p125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4256;p125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4257;p125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4258;p125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4259;p125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4260;p125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4261;p125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4262;p125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4263;p125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4264;p125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4265;p125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4266;p125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4267;p125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4268;p125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4269;p125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4270;p125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4271;p125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4272;p125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4273;p125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4274;p125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4275;p125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4276;p125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4277;p125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4278;p125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4279;p125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4280;p125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4281;p125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4282;p125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4283;p125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4284;p125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4285;p125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4286;p125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4287;p125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4288;p125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4289;p125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4290;p125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4291;p125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4292;p125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4293;p125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4294;p125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4295;p125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4296;p125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4297;p125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4298;p125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4299;p125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4300;p125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4301;p125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4302;p125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4303;p125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4304;p125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4305;p125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4306;p125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4307;p125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4308;p125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4309;p125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4310;p125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4311;p125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4312;p125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4313;p125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4314;p125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4315;p125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4316;p125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4317;p125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4318;p125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4082;p125"/>
          <p:cNvGrpSpPr/>
          <p:nvPr/>
        </p:nvGrpSpPr>
        <p:grpSpPr>
          <a:xfrm>
            <a:off x="7524328" y="1563638"/>
            <a:ext cx="360040" cy="360040"/>
            <a:chOff x="2986200" y="3849900"/>
            <a:chExt cx="1502375" cy="1505300"/>
          </a:xfrm>
        </p:grpSpPr>
        <p:sp>
          <p:nvSpPr>
            <p:cNvPr id="1377" name="Google Shape;14083;p125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4084;p125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4085;p125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4086;p125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4087;p125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4088;p125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4089;p125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4090;p125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4091;p125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4092;p125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4093;p125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4094;p125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4095;p125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4096;p125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4097;p125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4098;p125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4099;p125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4100;p125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4101;p125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4102;p125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4103;p125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4104;p125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4105;p125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106;p125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107;p125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108;p125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109;p125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110;p125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111;p125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112;p125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113;p125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114;p125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115;p125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16;p125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7;p125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18;p125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19;p125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20;p125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21;p125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22;p125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23;p125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24;p125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25;p125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126;p125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127;p125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128;p125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129;p125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130;p125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131;p125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132;p125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133;p125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134;p125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135;p125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136;p125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137;p125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138;p125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139;p125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140;p125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141;p125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142;p125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143;p125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144;p125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145;p125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146;p125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147;p125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148;p125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149;p125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150;p125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151;p125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152;p125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153;p125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154;p125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155;p125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156;p125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157;p125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158;p125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159;p125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160;p125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161;p125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162;p125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163;p125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164;p125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165;p125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166;p125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167;p125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168;p125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169;p125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170;p125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171;p125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172;p125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173;p125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174;p125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175;p125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176;p125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177;p125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178;p125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179;p125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180;p125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181;p125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182;p125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183;p125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184;p125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185;p125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186;p125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187;p125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188;p125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189;p125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190;p125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191;p125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192;p125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193;p125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194;p125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195;p125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196;p125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197;p125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198;p125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199;p125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200;p125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201;p125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202;p125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203;p125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204;p125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205;p125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4206;p125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4207;p125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4208;p125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4209;p125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4210;p125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4211;p125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4212;p125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4213;p125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4214;p125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4215;p125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4216;p125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4217;p125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4218;p125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4219;p125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4220;p125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4221;p125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4222;p125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4223;p125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4224;p125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4225;p125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4226;p125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4227;p125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4228;p125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4229;p125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4230;p125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4231;p125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4232;p125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4233;p125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4234;p125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4235;p125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4236;p125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4237;p125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4238;p125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4239;p125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4240;p125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4241;p125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4242;p125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4243;p125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4244;p125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4245;p125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4246;p125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4247;p125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4248;p125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4249;p125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4250;p125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4251;p125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4252;p125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4253;p125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4254;p125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4255;p125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4256;p125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4257;p125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4258;p125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4259;p125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4260;p125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4261;p125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4262;p125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4263;p125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4264;p125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4265;p125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4266;p125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4267;p125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4268;p125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4269;p125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4270;p125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4271;p125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4272;p125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4273;p125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4274;p125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4275;p125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4276;p125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4277;p125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4278;p125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4279;p125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4280;p125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4281;p125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4282;p125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4283;p125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4284;p125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4285;p125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4286;p125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4287;p125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4288;p125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4289;p125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4290;p125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4291;p125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4292;p125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4293;p125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4294;p125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4295;p125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4296;p125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4297;p125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4298;p125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4299;p125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4300;p125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4301;p125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4302;p125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4303;p125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4304;p125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4305;p125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4306;p125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4307;p125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4308;p125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4309;p125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4310;p125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4311;p125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4312;p125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4313;p125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4314;p125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4315;p125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4316;p125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4317;p125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4318;p125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3" name="Google Shape;14082;p125"/>
          <p:cNvGrpSpPr/>
          <p:nvPr/>
        </p:nvGrpSpPr>
        <p:grpSpPr>
          <a:xfrm>
            <a:off x="7884368" y="2715766"/>
            <a:ext cx="360040" cy="360040"/>
            <a:chOff x="2986200" y="3849900"/>
            <a:chExt cx="1502375" cy="1505300"/>
          </a:xfrm>
        </p:grpSpPr>
        <p:sp>
          <p:nvSpPr>
            <p:cNvPr id="1614" name="Google Shape;14083;p125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4084;p125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4085;p125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4086;p125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4087;p125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4088;p125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4089;p125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4090;p125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4091;p125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4092;p125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4093;p125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4094;p125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4095;p125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4096;p125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4097;p125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4098;p125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4099;p125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4100;p125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4101;p125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4102;p125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4103;p125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4104;p125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4105;p125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4106;p125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4107;p125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4108;p125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4109;p125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4110;p125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4111;p125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4112;p125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4113;p125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4114;p125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4115;p125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4116;p125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4117;p125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4118;p125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4119;p125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4120;p125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4121;p125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4122;p125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4123;p125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4124;p125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4125;p125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4126;p125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4127;p125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4128;p125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4129;p125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4130;p125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4131;p125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4132;p125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4133;p125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4134;p125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4135;p125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4136;p125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4137;p125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4138;p125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4139;p125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4140;p125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4141;p125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4142;p125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4143;p125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4144;p125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4145;p125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4146;p125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4147;p125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4148;p125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4149;p125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4150;p125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4151;p125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4152;p125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4153;p125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4154;p125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4155;p125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4156;p125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4157;p125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4158;p125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4159;p125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4160;p125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4161;p125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4162;p125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4163;p125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4164;p125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4165;p125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4166;p125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4167;p125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4168;p125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4169;p125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4170;p125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4171;p125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4172;p125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4173;p125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4174;p125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4175;p125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4176;p125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4177;p125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4178;p125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4179;p125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4180;p125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4181;p125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4182;p125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4183;p125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4184;p125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4185;p125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4186;p125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4187;p125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4188;p125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4189;p125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4190;p125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4191;p125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4192;p125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4193;p125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4194;p125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4195;p125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4196;p125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4197;p125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4198;p125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4199;p125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4200;p125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4201;p125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4202;p125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4203;p125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4204;p125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4205;p125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4206;p125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4207;p125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4208;p125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4209;p125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4210;p125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4211;p125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4212;p125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4213;p125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4214;p125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4215;p125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4216;p125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4217;p125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4218;p125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4219;p125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4220;p125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4221;p125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4222;p125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4223;p125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4224;p125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4225;p125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4226;p125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4227;p125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4228;p125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4229;p125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4230;p125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4231;p125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4232;p125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4233;p125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4234;p125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4235;p125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4236;p125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4237;p125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4238;p125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4239;p125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4240;p125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4241;p125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4242;p125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4243;p125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4244;p125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4245;p125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4246;p125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4247;p125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4248;p125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4249;p125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4250;p125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4251;p125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4252;p125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4253;p125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4254;p125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4255;p125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4256;p125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4257;p125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4258;p125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4259;p125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4260;p125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4261;p125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4262;p125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4263;p125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4264;p125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4265;p125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4266;p125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4267;p125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4268;p125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4269;p125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4270;p125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4271;p125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4272;p125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4273;p125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4274;p125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4275;p125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4276;p125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4277;p125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4278;p125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4279;p125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4280;p125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4281;p125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4282;p125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4283;p125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4284;p125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4285;p125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4286;p125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4287;p125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4288;p125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4289;p125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4290;p125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4291;p125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4292;p125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4293;p125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4294;p125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4295;p125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4296;p125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4297;p125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4298;p125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4299;p125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4300;p125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4301;p125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4302;p125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4303;p125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4304;p125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4305;p125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4306;p125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4307;p125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4308;p125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4309;p125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4310;p125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4311;p125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4312;p125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4313;p125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4314;p125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4315;p125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4316;p125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4317;p125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4318;p125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0" name="Retângulo 1849"/>
          <p:cNvSpPr/>
          <p:nvPr/>
        </p:nvSpPr>
        <p:spPr>
          <a:xfrm>
            <a:off x="683568" y="1563638"/>
            <a:ext cx="2736304" cy="1368152"/>
          </a:xfrm>
          <a:prstGeom prst="rect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51" name="Google Shape;564;p74"/>
          <p:cNvSpPr txBox="1"/>
          <p:nvPr/>
        </p:nvSpPr>
        <p:spPr>
          <a:xfrm flipH="1">
            <a:off x="323528" y="848438"/>
            <a:ext cx="4896544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80% do valor exportado está concentrado em 5 países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55" name="Conector reto 1854"/>
          <p:cNvCxnSpPr/>
          <p:nvPr/>
        </p:nvCxnSpPr>
        <p:spPr>
          <a:xfrm>
            <a:off x="539552" y="771550"/>
            <a:ext cx="136815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88"/>
          <p:cNvSpPr txBox="1">
            <a:spLocks noGrp="1"/>
          </p:cNvSpPr>
          <p:nvPr>
            <p:ph type="subTitle" idx="1"/>
          </p:nvPr>
        </p:nvSpPr>
        <p:spPr>
          <a:xfrm>
            <a:off x="683568" y="2283718"/>
            <a:ext cx="3456384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 quantidade (Kg) de vinhos e espumantes exportados teve uma queda significativa na década de 2010, justificada pela crise economica no Brasil. </a:t>
            </a:r>
            <a:endParaRPr dirty="0"/>
          </a:p>
        </p:txBody>
      </p:sp>
      <p:sp>
        <p:nvSpPr>
          <p:cNvPr id="2346" name="Google Shape;2346;p88"/>
          <p:cNvSpPr txBox="1">
            <a:spLocks noGrp="1"/>
          </p:cNvSpPr>
          <p:nvPr>
            <p:ph type="title"/>
          </p:nvPr>
        </p:nvSpPr>
        <p:spPr>
          <a:xfrm>
            <a:off x="713225" y="1347614"/>
            <a:ext cx="2490623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9D3535"/>
                </a:solidFill>
              </a:rPr>
              <a:t>Valor exportado de vinhos</a:t>
            </a:r>
            <a:endParaRPr sz="2800" dirty="0">
              <a:solidFill>
                <a:srgbClr val="9D3535"/>
              </a:solidFill>
            </a:endParaRPr>
          </a:p>
        </p:txBody>
      </p:sp>
      <p:pic>
        <p:nvPicPr>
          <p:cNvPr id="3528" name="Google Shape;3528;p88"/>
          <p:cNvPicPr preferRelativeResize="0"/>
          <p:nvPr/>
        </p:nvPicPr>
        <p:blipFill rotWithShape="1">
          <a:blip r:embed="rId3">
            <a:alphaModFix/>
          </a:blip>
          <a:srcRect t="51996" r="58890"/>
          <a:stretch/>
        </p:blipFill>
        <p:spPr>
          <a:xfrm>
            <a:off x="7418800" y="0"/>
            <a:ext cx="1725199" cy="18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3968" y="2283718"/>
            <a:ext cx="4488499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32040" y="123478"/>
            <a:ext cx="2249286" cy="217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0"/>
          <p:cNvSpPr txBox="1">
            <a:spLocks noGrp="1"/>
          </p:cNvSpPr>
          <p:nvPr>
            <p:ph type="subTitle" idx="1"/>
          </p:nvPr>
        </p:nvSpPr>
        <p:spPr>
          <a:xfrm>
            <a:off x="4463224" y="2283718"/>
            <a:ext cx="3925200" cy="12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 dirty="0"/>
              <a:t>O consumo global de vinho varia ano a ano, devido a diversos fatores, como tendências de mercado, mudanças no comportamento do consumidor e acontecimentos globais. 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516" name="Google Shape;516;p70"/>
          <p:cNvSpPr txBox="1">
            <a:spLocks noGrp="1"/>
          </p:cNvSpPr>
          <p:nvPr>
            <p:ph type="title"/>
          </p:nvPr>
        </p:nvSpPr>
        <p:spPr>
          <a:xfrm>
            <a:off x="5688476" y="1725095"/>
            <a:ext cx="27423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CONSUMO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3"/>
          <p:cNvSpPr txBox="1">
            <a:spLocks noGrp="1"/>
          </p:cNvSpPr>
          <p:nvPr>
            <p:ph type="title"/>
          </p:nvPr>
        </p:nvSpPr>
        <p:spPr>
          <a:xfrm>
            <a:off x="1115616" y="41151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D3535"/>
                </a:solidFill>
              </a:rPr>
              <a:t>Consumo de vinho</a:t>
            </a:r>
            <a:endParaRPr dirty="0">
              <a:solidFill>
                <a:srgbClr val="9D3535"/>
              </a:solidFill>
            </a:endParaRPr>
          </a:p>
        </p:txBody>
      </p:sp>
      <p:sp>
        <p:nvSpPr>
          <p:cNvPr id="551" name="Google Shape;551;p73"/>
          <p:cNvSpPr/>
          <p:nvPr/>
        </p:nvSpPr>
        <p:spPr>
          <a:xfrm>
            <a:off x="7086600" y="2723425"/>
            <a:ext cx="738600" cy="75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5976" y="3291830"/>
            <a:ext cx="4636207" cy="1851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tângulo 22"/>
          <p:cNvSpPr/>
          <p:nvPr/>
        </p:nvSpPr>
        <p:spPr>
          <a:xfrm>
            <a:off x="467544" y="3219822"/>
            <a:ext cx="3600400" cy="1546577"/>
          </a:xfrm>
          <a:prstGeom prst="rect">
            <a:avLst/>
          </a:prstGeom>
          <a:ln w="12700">
            <a:solidFill>
              <a:srgbClr val="9D3535"/>
            </a:solidFill>
          </a:ln>
        </p:spPr>
        <p:txBody>
          <a:bodyPr wrap="square">
            <a:spAutoFit/>
          </a:bodyPr>
          <a:lstStyle/>
          <a:p>
            <a:pPr lvl="0" algn="just">
              <a:spcAft>
                <a:spcPts val="1600"/>
              </a:spcAft>
              <a:buClr>
                <a:srgbClr val="595959"/>
              </a:buClr>
              <a:buSzPts val="1400"/>
            </a:pPr>
            <a:r>
              <a:rPr lang="pt-BR" sz="1050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Desde 2018 houve uma diminuição regular no consumo global de vinho. A pandemia de </a:t>
            </a:r>
            <a:r>
              <a:rPr lang="pt-BR" sz="1050" dirty="0" err="1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Covid</a:t>
            </a:r>
            <a:r>
              <a:rPr lang="pt-BR" sz="1050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-19 acentuou essa tendência de queda em 2020, com impactos negativos nos principais mercados de vinho devido a ausência de turismo. No entanto, em 2021, com o levantamento das restrições de circulação e a reabertura de aeroportos, juntamente com eventos sociais e celebrações, observou-se um aumento do consumo na maioria dos países ao redor do mundo.</a:t>
            </a:r>
            <a:endParaRPr lang="pt-BR" sz="1050" dirty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5004048" y="3291830"/>
            <a:ext cx="27350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>
                <a:latin typeface="+mn-lt"/>
                <a:cs typeface="Calibri" pitchFamily="34" charset="0"/>
              </a:rPr>
              <a:t>Evolução (</a:t>
            </a:r>
            <a:r>
              <a:rPr lang="pt-BR" sz="800" b="1" dirty="0" err="1">
                <a:latin typeface="+mn-lt"/>
                <a:cs typeface="Calibri" pitchFamily="34" charset="0"/>
              </a:rPr>
              <a:t>mhl</a:t>
            </a:r>
            <a:r>
              <a:rPr lang="pt-BR" sz="800" b="1" dirty="0">
                <a:latin typeface="+mn-lt"/>
                <a:cs typeface="Calibri" pitchFamily="34" charset="0"/>
              </a:rPr>
              <a:t>) anual do consumo de vinho mundial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504" y="1563638"/>
            <a:ext cx="485156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tângulo 25"/>
          <p:cNvSpPr/>
          <p:nvPr/>
        </p:nvSpPr>
        <p:spPr>
          <a:xfrm>
            <a:off x="5148064" y="1419622"/>
            <a:ext cx="3600400" cy="577081"/>
          </a:xfrm>
          <a:prstGeom prst="rect">
            <a:avLst/>
          </a:prstGeom>
          <a:ln w="12700">
            <a:solidFill>
              <a:srgbClr val="9D3535"/>
            </a:solidFill>
          </a:ln>
        </p:spPr>
        <p:txBody>
          <a:bodyPr wrap="square">
            <a:spAutoFit/>
          </a:bodyPr>
          <a:lstStyle/>
          <a:p>
            <a:pPr lvl="0" algn="just">
              <a:spcAft>
                <a:spcPts val="1600"/>
              </a:spcAft>
              <a:buClr>
                <a:srgbClr val="595959"/>
              </a:buClr>
              <a:buSzPts val="1400"/>
            </a:pPr>
            <a:r>
              <a:rPr lang="pt-BR" sz="1050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Em 2022, os países com maior consumo de vinho em </a:t>
            </a:r>
            <a:r>
              <a:rPr lang="pt-BR" sz="1050" dirty="0" err="1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mhl</a:t>
            </a:r>
            <a:r>
              <a:rPr lang="pt-BR" sz="1050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 concentra nos Estados Unidos, França, Itália, Alemanha, Reino Unido e Rússia. </a:t>
            </a:r>
            <a:endParaRPr lang="pt-BR" sz="1050" dirty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0" name="Google Shape;6250;p92"/>
          <p:cNvSpPr txBox="1">
            <a:spLocks noGrp="1"/>
          </p:cNvSpPr>
          <p:nvPr>
            <p:ph type="title"/>
          </p:nvPr>
        </p:nvSpPr>
        <p:spPr>
          <a:xfrm>
            <a:off x="2627784" y="2283718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</a:t>
            </a:r>
            <a:endParaRPr dirty="0"/>
          </a:p>
        </p:txBody>
      </p:sp>
      <p:sp>
        <p:nvSpPr>
          <p:cNvPr id="6253" name="Google Shape;6253;p92"/>
          <p:cNvSpPr/>
          <p:nvPr/>
        </p:nvSpPr>
        <p:spPr>
          <a:xfrm>
            <a:off x="7994125" y="157325"/>
            <a:ext cx="942000" cy="942000"/>
          </a:xfrm>
          <a:prstGeom prst="star12">
            <a:avLst>
              <a:gd name="adj" fmla="val 37500"/>
            </a:avLst>
          </a:prstGeom>
          <a:solidFill>
            <a:srgbClr val="00FF00"/>
          </a:solidFill>
          <a:ln w="9525" cap="flat" cmpd="sng">
            <a:solidFill>
              <a:srgbClr val="7623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XL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6254" name="Google Shape;6254;p92"/>
          <p:cNvPicPr preferRelativeResize="0"/>
          <p:nvPr/>
        </p:nvPicPr>
        <p:blipFill rotWithShape="1">
          <a:blip r:embed="rId3">
            <a:alphaModFix/>
          </a:blip>
          <a:srcRect r="31628" b="8256"/>
          <a:stretch/>
        </p:blipFill>
        <p:spPr>
          <a:xfrm>
            <a:off x="0" y="0"/>
            <a:ext cx="25548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5" name="Google Shape;6255;p92"/>
          <p:cNvPicPr preferRelativeResize="0"/>
          <p:nvPr/>
        </p:nvPicPr>
        <p:blipFill rotWithShape="1">
          <a:blip r:embed="rId3">
            <a:alphaModFix/>
          </a:blip>
          <a:srcRect l="31628" b="8256"/>
          <a:stretch/>
        </p:blipFill>
        <p:spPr>
          <a:xfrm>
            <a:off x="6589150" y="0"/>
            <a:ext cx="25548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6" name="Google Shape;6256;p92"/>
          <p:cNvPicPr preferRelativeResize="0"/>
          <p:nvPr/>
        </p:nvPicPr>
        <p:blipFill rotWithShape="1">
          <a:blip r:embed="rId4">
            <a:alphaModFix/>
          </a:blip>
          <a:srcRect t="35629"/>
          <a:stretch/>
        </p:blipFill>
        <p:spPr>
          <a:xfrm>
            <a:off x="3839950" y="-3"/>
            <a:ext cx="2158474" cy="142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7" name="Google Shape;6257;p92"/>
          <p:cNvPicPr preferRelativeResize="0"/>
          <p:nvPr/>
        </p:nvPicPr>
        <p:blipFill rotWithShape="1">
          <a:blip r:embed="rId5">
            <a:alphaModFix/>
          </a:blip>
          <a:srcRect t="11964"/>
          <a:stretch/>
        </p:blipFill>
        <p:spPr>
          <a:xfrm>
            <a:off x="5268875" y="0"/>
            <a:ext cx="2158474" cy="19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8" name="Google Shape;6258;p92"/>
          <p:cNvPicPr preferRelativeResize="0"/>
          <p:nvPr/>
        </p:nvPicPr>
        <p:blipFill rotWithShape="1">
          <a:blip r:embed="rId6">
            <a:alphaModFix/>
          </a:blip>
          <a:srcRect b="35587"/>
          <a:stretch/>
        </p:blipFill>
        <p:spPr>
          <a:xfrm>
            <a:off x="717425" y="3616925"/>
            <a:ext cx="2370000" cy="152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neyard Company Profile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2E61"/>
      </a:accent1>
      <a:accent2>
        <a:srgbClr val="191414"/>
      </a:accent2>
      <a:accent3>
        <a:srgbClr val="EEEEEE"/>
      </a:accent3>
      <a:accent4>
        <a:srgbClr val="A32E61"/>
      </a:accent4>
      <a:accent5>
        <a:srgbClr val="D56489"/>
      </a:accent5>
      <a:accent6>
        <a:srgbClr val="D5648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240</Words>
  <Application>Microsoft Office PowerPoint</Application>
  <PresentationFormat>On-screen Show (16:9)</PresentationFormat>
  <Paragraphs>27</Paragraphs>
  <Slides>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Vineyard Company Profile XL by Slidesgo</vt:lpstr>
      <vt:lpstr>VINHOS</vt:lpstr>
      <vt:lpstr>AGENDA</vt:lpstr>
      <vt:lpstr>Exportação global de vinhos</vt:lpstr>
      <vt:lpstr>Valor exportado de vinhos</vt:lpstr>
      <vt:lpstr>CONSUMO</vt:lpstr>
      <vt:lpstr>Consumo de vinho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VINHOS</dc:title>
  <dc:creator>IRIS DE SOUSA OLIVEIRA</dc:creator>
  <cp:lastModifiedBy>Unknown User</cp:lastModifiedBy>
  <cp:revision>36</cp:revision>
  <dcterms:modified xsi:type="dcterms:W3CDTF">2023-07-05T15:59:13Z</dcterms:modified>
</cp:coreProperties>
</file>